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ghan Connelly" initials="MC" lastIdx="1" clrIdx="0">
    <p:extLst>
      <p:ext uri="{19B8F6BF-5375-455C-9EA6-DF929625EA0E}">
        <p15:presenceInfo xmlns:p15="http://schemas.microsoft.com/office/powerpoint/2012/main" userId="S::Meghan.Connelly@oha.ri.gov::870528f7-9cfb-4294-874f-32c607f6f680" providerId="AD"/>
      </p:ext>
    </p:extLst>
  </p:cmAuthor>
  <p:cmAuthor id="2" name="Jim Beardsworth" initials="JB" lastIdx="2" clrIdx="1">
    <p:extLst>
      <p:ext uri="{19B8F6BF-5375-455C-9EA6-DF929625EA0E}">
        <p15:presenceInfo xmlns:p15="http://schemas.microsoft.com/office/powerpoint/2012/main" userId="S::Jim.Beardsworth.CTR@health.ri.gov::81ad720d-9754-4eb8-a13f-1cbb0cc61f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81B3"/>
    <a:srgbClr val="1A4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1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183-C6F3-44C7-91AE-3CAA92130FF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5BA1-BFE2-49DB-AF27-91153589C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183-C6F3-44C7-91AE-3CAA92130FF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5BA1-BFE2-49DB-AF27-91153589C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4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183-C6F3-44C7-91AE-3CAA92130FF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5BA1-BFE2-49DB-AF27-91153589C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7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183-C6F3-44C7-91AE-3CAA92130FF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5BA1-BFE2-49DB-AF27-91153589C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92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183-C6F3-44C7-91AE-3CAA92130FF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5BA1-BFE2-49DB-AF27-91153589C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45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183-C6F3-44C7-91AE-3CAA92130FF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5BA1-BFE2-49DB-AF27-91153589C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20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183-C6F3-44C7-91AE-3CAA92130FF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5BA1-BFE2-49DB-AF27-91153589C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4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183-C6F3-44C7-91AE-3CAA92130FF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5BA1-BFE2-49DB-AF27-91153589C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9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183-C6F3-44C7-91AE-3CAA92130FF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5BA1-BFE2-49DB-AF27-91153589C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8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183-C6F3-44C7-91AE-3CAA92130FF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5BA1-BFE2-49DB-AF27-91153589C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8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183-C6F3-44C7-91AE-3CAA92130FF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5BA1-BFE2-49DB-AF27-91153589C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9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C1183-C6F3-44C7-91AE-3CAA92130FF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45BA1-BFE2-49DB-AF27-91153589C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9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19vaccineri.org/" TargetMode="External"/><Relationship Id="rId5" Type="http://schemas.openxmlformats.org/officeDocument/2006/relationships/hyperlink" Target="http://www.walmart.com/covid" TargetMode="External"/><Relationship Id="rId4" Type="http://schemas.openxmlformats.org/officeDocument/2006/relationships/hyperlink" Target="http://www.stopandshop.com/covid-vaccin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41DF93B-C64D-4475-B236-CED342E5794F}"/>
              </a:ext>
            </a:extLst>
          </p:cNvPr>
          <p:cNvSpPr/>
          <p:nvPr/>
        </p:nvSpPr>
        <p:spPr>
          <a:xfrm>
            <a:off x="0" y="8756650"/>
            <a:ext cx="6858000" cy="387350"/>
          </a:xfrm>
          <a:prstGeom prst="rect">
            <a:avLst/>
          </a:prstGeom>
          <a:solidFill>
            <a:srgbClr val="1A4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C19vaccineRI.org  		   		        COVID-19 Hotline: 401-222-8022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8846AF8-356D-4C4C-87EE-F71EFDA13177}"/>
              </a:ext>
            </a:extLst>
          </p:cNvPr>
          <p:cNvSpPr/>
          <p:nvPr/>
        </p:nvSpPr>
        <p:spPr>
          <a:xfrm>
            <a:off x="539510" y="1355516"/>
            <a:ext cx="57326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COVID-19 Vaccine Update – March 19, 2021</a:t>
            </a:r>
          </a:p>
        </p:txBody>
      </p:sp>
      <p:pic>
        <p:nvPicPr>
          <p:cNvPr id="7" name="Picture 2" descr="RI Department of Health COVID-19 Response Data Hub">
            <a:extLst>
              <a:ext uri="{FF2B5EF4-FFF2-40B4-BE49-F238E27FC236}">
                <a16:creationId xmlns:a16="http://schemas.microsoft.com/office/drawing/2014/main" id="{BBC86D47-A45E-4530-8D3E-839D44F7E5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810" y="205499"/>
            <a:ext cx="997744" cy="99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4623819-92F1-4CF9-95B0-794904BF52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65" y="338054"/>
            <a:ext cx="2993231" cy="99774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41457B9-37AB-4522-AA6E-64E225ABDE4E}"/>
              </a:ext>
            </a:extLst>
          </p:cNvPr>
          <p:cNvSpPr/>
          <p:nvPr/>
        </p:nvSpPr>
        <p:spPr>
          <a:xfrm>
            <a:off x="354595" y="3164736"/>
            <a:ext cx="61488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Four Rhode Island Stop &amp; Shop locations will begin vaccinating eligible Rhode Islanders. Customers can visit </a:t>
            </a:r>
            <a:r>
              <a:rPr lang="en-US" dirty="0">
                <a:hlinkClick r:id="rId4"/>
              </a:rPr>
              <a:t>www.stopandshop.com/covid-vaccine</a:t>
            </a:r>
            <a:r>
              <a:rPr lang="en-US" dirty="0"/>
              <a:t> or call 2-1-1 to schedule an appointment at the following locations: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622 George Washington Highway, Lincoln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595 Smithfield Road, North Smithfield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2470 Warwick Avenue, Warwick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1925 Pawtucket Avenue, East Providence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D0362B4-E070-43F1-8A7E-C86B4AB6A790}"/>
              </a:ext>
            </a:extLst>
          </p:cNvPr>
          <p:cNvSpPr/>
          <p:nvPr/>
        </p:nvSpPr>
        <p:spPr>
          <a:xfrm>
            <a:off x="354596" y="5530935"/>
            <a:ext cx="605777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Nine Walmart locations will begin vaccinating eligible Rhode Islanders. Customers can visit </a:t>
            </a:r>
            <a:r>
              <a:rPr lang="en-US" dirty="0">
                <a:hlinkClick r:id="rId5"/>
              </a:rPr>
              <a:t>www.walmart.com/covid</a:t>
            </a:r>
            <a:r>
              <a:rPr lang="en-US" dirty="0"/>
              <a:t> or call 2-1-1 to schedule an appointment at the following locations: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650 Centre of New England Boulevard, Coventry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1776 Plainfield Pike, Cranston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199 Connell Highway, Newport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1031 Ten Rod Road, North Kingstown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7 Dowling Village Boulevard, North Smithfield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51 Silver Spring Street, Providence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650 Bald Hill Road and 840 Post Road, Warwick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258 Post Road, Westerly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1FEFDD-37DB-44B6-A3E2-B28E90D389C5}"/>
              </a:ext>
            </a:extLst>
          </p:cNvPr>
          <p:cNvSpPr txBox="1"/>
          <p:nvPr/>
        </p:nvSpPr>
        <p:spPr>
          <a:xfrm>
            <a:off x="354594" y="1906532"/>
            <a:ext cx="60577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addition to State-run, regional and pharmacy vaccination sites, more locations will be offering the COVID-19 vaccine. For more information on who is eligible for vaccination, visit </a:t>
            </a:r>
            <a:r>
              <a:rPr lang="en-US" dirty="0">
                <a:hlinkClick r:id="rId6"/>
              </a:rPr>
              <a:t>www.C19vaccineRI.org</a:t>
            </a:r>
            <a:r>
              <a:rPr lang="en-US" dirty="0"/>
              <a:t> or call 222-8022.</a:t>
            </a:r>
          </a:p>
        </p:txBody>
      </p:sp>
    </p:spTree>
    <p:extLst>
      <p:ext uri="{BB962C8B-B14F-4D97-AF65-F5344CB8AC3E}">
        <p14:creationId xmlns:p14="http://schemas.microsoft.com/office/powerpoint/2010/main" val="1884991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85DE914B38174DA4D30E37FADBE35C" ma:contentTypeVersion="8" ma:contentTypeDescription="Create a new document." ma:contentTypeScope="" ma:versionID="812f77116cc9c0a26fe7a6b6a59174a9">
  <xsd:schema xmlns:xsd="http://www.w3.org/2001/XMLSchema" xmlns:xs="http://www.w3.org/2001/XMLSchema" xmlns:p="http://schemas.microsoft.com/office/2006/metadata/properties" xmlns:ns3="f595413d-6f66-421a-bf9e-634f9176bbe2" targetNamespace="http://schemas.microsoft.com/office/2006/metadata/properties" ma:root="true" ma:fieldsID="bd7d8ce69144c46836860efd801e6a4d" ns3:_="">
    <xsd:import namespace="f595413d-6f66-421a-bf9e-634f9176bb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95413d-6f66-421a-bf9e-634f9176bb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EE9333-F803-4CB4-8157-D4899B5A3A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95413d-6f66-421a-bf9e-634f9176bb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EF66E0-C5A3-4434-8C66-4B1849B813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2DEB9A-11F3-422A-A015-2289032D8F39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f595413d-6f66-421a-bf9e-634f9176bbe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1829</TotalTime>
  <Words>195</Words>
  <Application>Microsoft Office PowerPoint</Application>
  <PresentationFormat>Letter Paper (8.5x11 in)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Meghan Connelly</dc:creator>
  <cp:lastModifiedBy>PerinMonterroso, Azade (OHA)</cp:lastModifiedBy>
  <cp:revision>128</cp:revision>
  <dcterms:created xsi:type="dcterms:W3CDTF">2021-01-28T18:28:56Z</dcterms:created>
  <dcterms:modified xsi:type="dcterms:W3CDTF">2021-03-19T17:09:36Z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0x010100F385DE914B38174DA4D30E37FADBE35C</vt:lpwstr>
  </property>
</Properties>
</file>