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9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7" r:id="rId5"/>
    <p:sldMasterId id="2147483694" r:id="rId6"/>
    <p:sldMasterId id="2147483711" r:id="rId7"/>
    <p:sldMasterId id="2147483728" r:id="rId8"/>
    <p:sldMasterId id="2147483762" r:id="rId9"/>
    <p:sldMasterId id="2147483779" r:id="rId10"/>
    <p:sldMasterId id="2147483796" r:id="rId11"/>
    <p:sldMasterId id="2147483813" r:id="rId12"/>
    <p:sldMasterId id="2147483830" r:id="rId13"/>
  </p:sldMasterIdLst>
  <p:notesMasterIdLst>
    <p:notesMasterId r:id="rId31"/>
  </p:notesMasterIdLst>
  <p:sldIdLst>
    <p:sldId id="273" r:id="rId14"/>
    <p:sldId id="274" r:id="rId15"/>
    <p:sldId id="256" r:id="rId16"/>
    <p:sldId id="259" r:id="rId17"/>
    <p:sldId id="272" r:id="rId18"/>
    <p:sldId id="257" r:id="rId19"/>
    <p:sldId id="258" r:id="rId20"/>
    <p:sldId id="260" r:id="rId21"/>
    <p:sldId id="261" r:id="rId22"/>
    <p:sldId id="263" r:id="rId23"/>
    <p:sldId id="264" r:id="rId24"/>
    <p:sldId id="262" r:id="rId25"/>
    <p:sldId id="266" r:id="rId26"/>
    <p:sldId id="267" r:id="rId27"/>
    <p:sldId id="268" r:id="rId28"/>
    <p:sldId id="269" r:id="rId29"/>
    <p:sldId id="270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slide" Target="slides/slide8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1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6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7F0938-6B94-43B5-B9DC-28652FF4E80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A12368-6D83-4985-8E77-F90B1AA26A91}">
      <dgm:prSet/>
      <dgm:spPr/>
      <dgm:t>
        <a:bodyPr/>
        <a:lstStyle/>
        <a:p>
          <a:pPr rtl="0"/>
          <a:r>
            <a:rPr lang="en-US" dirty="0"/>
            <a:t>Lower Your Medicare Costs</a:t>
          </a:r>
        </a:p>
      </dgm:t>
    </dgm:pt>
    <dgm:pt modelId="{FBB17A49-750A-4E6A-AD23-AA96FBA84C25}" type="parTrans" cxnId="{4680CC79-E5F2-41D6-9CCD-2057BAEE2E69}">
      <dgm:prSet/>
      <dgm:spPr/>
      <dgm:t>
        <a:bodyPr/>
        <a:lstStyle/>
        <a:p>
          <a:endParaRPr lang="en-US"/>
        </a:p>
      </dgm:t>
    </dgm:pt>
    <dgm:pt modelId="{8D023E1B-C8A6-48EE-9B80-589E0380510C}" type="sibTrans" cxnId="{4680CC79-E5F2-41D6-9CCD-2057BAEE2E69}">
      <dgm:prSet/>
      <dgm:spPr/>
      <dgm:t>
        <a:bodyPr/>
        <a:lstStyle/>
        <a:p>
          <a:endParaRPr lang="en-US"/>
        </a:p>
      </dgm:t>
    </dgm:pt>
    <dgm:pt modelId="{28091D1D-A921-430E-B925-A8D385EAFB7E}" type="pres">
      <dgm:prSet presAssocID="{777F0938-6B94-43B5-B9DC-28652FF4E80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4C76AC3-8F3B-4C06-83A2-EBDB4E8E1AF0}" type="pres">
      <dgm:prSet presAssocID="{9DA12368-6D83-4985-8E77-F90B1AA26A91}" presName="circle1" presStyleLbl="node1" presStyleIdx="0" presStyleCnt="1"/>
      <dgm:spPr/>
    </dgm:pt>
    <dgm:pt modelId="{840FCE04-4994-4A49-8781-9CC9B5B248F3}" type="pres">
      <dgm:prSet presAssocID="{9DA12368-6D83-4985-8E77-F90B1AA26A91}" presName="space" presStyleCnt="0"/>
      <dgm:spPr/>
    </dgm:pt>
    <dgm:pt modelId="{37AD3E3A-CB65-4330-89AF-027CE88AF26A}" type="pres">
      <dgm:prSet presAssocID="{9DA12368-6D83-4985-8E77-F90B1AA26A91}" presName="rect1" presStyleLbl="alignAcc1" presStyleIdx="0" presStyleCnt="1" custLinFactNeighborY="-59675"/>
      <dgm:spPr/>
    </dgm:pt>
    <dgm:pt modelId="{979B4171-3291-4BF3-8CAF-8C0BAA095F52}" type="pres">
      <dgm:prSet presAssocID="{9DA12368-6D83-4985-8E77-F90B1AA26A91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51ACA732-7FBE-4CB2-AB1C-C8E00CD962B4}" type="presOf" srcId="{9DA12368-6D83-4985-8E77-F90B1AA26A91}" destId="{979B4171-3291-4BF3-8CAF-8C0BAA095F52}" srcOrd="1" destOrd="0" presId="urn:microsoft.com/office/officeart/2005/8/layout/target3"/>
    <dgm:cxn modelId="{1DBB0947-DE19-4245-94C0-51F83FB77D6F}" type="presOf" srcId="{777F0938-6B94-43B5-B9DC-28652FF4E805}" destId="{28091D1D-A921-430E-B925-A8D385EAFB7E}" srcOrd="0" destOrd="0" presId="urn:microsoft.com/office/officeart/2005/8/layout/target3"/>
    <dgm:cxn modelId="{4680CC79-E5F2-41D6-9CCD-2057BAEE2E69}" srcId="{777F0938-6B94-43B5-B9DC-28652FF4E805}" destId="{9DA12368-6D83-4985-8E77-F90B1AA26A91}" srcOrd="0" destOrd="0" parTransId="{FBB17A49-750A-4E6A-AD23-AA96FBA84C25}" sibTransId="{8D023E1B-C8A6-48EE-9B80-589E0380510C}"/>
    <dgm:cxn modelId="{3A3666BC-F304-40BF-9504-E113BCC5E545}" type="presOf" srcId="{9DA12368-6D83-4985-8E77-F90B1AA26A91}" destId="{37AD3E3A-CB65-4330-89AF-027CE88AF26A}" srcOrd="0" destOrd="0" presId="urn:microsoft.com/office/officeart/2005/8/layout/target3"/>
    <dgm:cxn modelId="{DEF2F097-6C44-44BB-BCF1-D2327B21ADBC}" type="presParOf" srcId="{28091D1D-A921-430E-B925-A8D385EAFB7E}" destId="{04C76AC3-8F3B-4C06-83A2-EBDB4E8E1AF0}" srcOrd="0" destOrd="0" presId="urn:microsoft.com/office/officeart/2005/8/layout/target3"/>
    <dgm:cxn modelId="{44D2090E-1CC9-4B06-A3AB-E70E4088EBEA}" type="presParOf" srcId="{28091D1D-A921-430E-B925-A8D385EAFB7E}" destId="{840FCE04-4994-4A49-8781-9CC9B5B248F3}" srcOrd="1" destOrd="0" presId="urn:microsoft.com/office/officeart/2005/8/layout/target3"/>
    <dgm:cxn modelId="{1062430A-8C08-42E0-81C6-DB19DA3D4714}" type="presParOf" srcId="{28091D1D-A921-430E-B925-A8D385EAFB7E}" destId="{37AD3E3A-CB65-4330-89AF-027CE88AF26A}" srcOrd="2" destOrd="0" presId="urn:microsoft.com/office/officeart/2005/8/layout/target3"/>
    <dgm:cxn modelId="{7589BB7B-059F-4D38-9ABE-B05CDF7B41CD}" type="presParOf" srcId="{28091D1D-A921-430E-B925-A8D385EAFB7E}" destId="{979B4171-3291-4BF3-8CAF-8C0BAA095F52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B383B18-C52B-4F45-8EA1-561E4AD96A5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3DAE26-370D-4569-99FC-E48CB986F111}">
      <dgm:prSet custT="1"/>
      <dgm:spPr/>
      <dgm:t>
        <a:bodyPr/>
        <a:lstStyle/>
        <a:p>
          <a:pPr algn="ctr" rtl="0">
            <a:lnSpc>
              <a:spcPct val="90000"/>
            </a:lnSpc>
          </a:pPr>
          <a:endParaRPr lang="en-US" sz="2800" dirty="0"/>
        </a:p>
        <a:p>
          <a:pPr algn="l" rtl="0">
            <a:lnSpc>
              <a:spcPct val="150000"/>
            </a:lnSpc>
          </a:pPr>
          <a:endParaRPr lang="en-US" sz="2800" dirty="0"/>
        </a:p>
        <a:p>
          <a:pPr algn="l" rtl="0">
            <a:lnSpc>
              <a:spcPct val="150000"/>
            </a:lnSpc>
          </a:pPr>
          <a:r>
            <a:rPr lang="en-US" sz="2800" dirty="0"/>
            <a:t>Three programs may pay your Medicare Part A and/or Part B monthly premium, deductibles, and co-pays</a:t>
          </a:r>
          <a:br>
            <a:rPr lang="en-US" sz="3600" dirty="0"/>
          </a:br>
          <a:br>
            <a:rPr lang="en-US" sz="1800" dirty="0"/>
          </a:br>
          <a:br>
            <a:rPr lang="en-US" sz="1800" dirty="0"/>
          </a:br>
          <a:endParaRPr lang="en-US" sz="1800" dirty="0"/>
        </a:p>
      </dgm:t>
    </dgm:pt>
    <dgm:pt modelId="{E67EA467-DCE4-4C21-92E1-5396FF34F819}" type="parTrans" cxnId="{1746DEF6-7EDD-42BD-97E8-09B8440D8051}">
      <dgm:prSet/>
      <dgm:spPr/>
      <dgm:t>
        <a:bodyPr/>
        <a:lstStyle/>
        <a:p>
          <a:endParaRPr lang="en-US"/>
        </a:p>
      </dgm:t>
    </dgm:pt>
    <dgm:pt modelId="{2130ABCF-191F-4822-9F1D-0A10A8378D59}" type="sibTrans" cxnId="{1746DEF6-7EDD-42BD-97E8-09B8440D8051}">
      <dgm:prSet/>
      <dgm:spPr/>
      <dgm:t>
        <a:bodyPr/>
        <a:lstStyle/>
        <a:p>
          <a:endParaRPr lang="en-US"/>
        </a:p>
      </dgm:t>
    </dgm:pt>
    <dgm:pt modelId="{F7028419-1D06-45F1-8F30-8092E3CDB09D}" type="pres">
      <dgm:prSet presAssocID="{7B383B18-C52B-4F45-8EA1-561E4AD96A5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A7EB4D9-ABA8-4447-823B-1F210BCDDE68}" type="pres">
      <dgm:prSet presAssocID="{A33DAE26-370D-4569-99FC-E48CB986F111}" presName="circle1" presStyleLbl="node1" presStyleIdx="0" presStyleCnt="1"/>
      <dgm:spPr/>
    </dgm:pt>
    <dgm:pt modelId="{0FE853F6-F61C-4E4D-90F5-62226091D2B0}" type="pres">
      <dgm:prSet presAssocID="{A33DAE26-370D-4569-99FC-E48CB986F111}" presName="space" presStyleCnt="0"/>
      <dgm:spPr/>
    </dgm:pt>
    <dgm:pt modelId="{D89E9271-D022-4EAE-AC71-736FB6B5232E}" type="pres">
      <dgm:prSet presAssocID="{A33DAE26-370D-4569-99FC-E48CB986F111}" presName="rect1" presStyleLbl="alignAcc1" presStyleIdx="0" presStyleCnt="1"/>
      <dgm:spPr/>
    </dgm:pt>
    <dgm:pt modelId="{2EA96ECE-2B12-4D24-940A-5EEE3B7D2F25}" type="pres">
      <dgm:prSet presAssocID="{A33DAE26-370D-4569-99FC-E48CB986F111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B872A49B-17BF-4D7E-AFC7-7E1112DCD447}" type="presOf" srcId="{A33DAE26-370D-4569-99FC-E48CB986F111}" destId="{2EA96ECE-2B12-4D24-940A-5EEE3B7D2F25}" srcOrd="1" destOrd="0" presId="urn:microsoft.com/office/officeart/2005/8/layout/target3"/>
    <dgm:cxn modelId="{9D8369CF-4BB3-444C-9957-BC8F5C5ED7A5}" type="presOf" srcId="{A33DAE26-370D-4569-99FC-E48CB986F111}" destId="{D89E9271-D022-4EAE-AC71-736FB6B5232E}" srcOrd="0" destOrd="0" presId="urn:microsoft.com/office/officeart/2005/8/layout/target3"/>
    <dgm:cxn modelId="{5D9252F6-228D-432C-BF14-18E2CCD458A0}" type="presOf" srcId="{7B383B18-C52B-4F45-8EA1-561E4AD96A5C}" destId="{F7028419-1D06-45F1-8F30-8092E3CDB09D}" srcOrd="0" destOrd="0" presId="urn:microsoft.com/office/officeart/2005/8/layout/target3"/>
    <dgm:cxn modelId="{1746DEF6-7EDD-42BD-97E8-09B8440D8051}" srcId="{7B383B18-C52B-4F45-8EA1-561E4AD96A5C}" destId="{A33DAE26-370D-4569-99FC-E48CB986F111}" srcOrd="0" destOrd="0" parTransId="{E67EA467-DCE4-4C21-92E1-5396FF34F819}" sibTransId="{2130ABCF-191F-4822-9F1D-0A10A8378D59}"/>
    <dgm:cxn modelId="{AB829518-924F-427F-9683-1E773C22B403}" type="presParOf" srcId="{F7028419-1D06-45F1-8F30-8092E3CDB09D}" destId="{BA7EB4D9-ABA8-4447-823B-1F210BCDDE68}" srcOrd="0" destOrd="0" presId="urn:microsoft.com/office/officeart/2005/8/layout/target3"/>
    <dgm:cxn modelId="{C181729C-DEDC-4D18-A1B5-AEEF39CD9C61}" type="presParOf" srcId="{F7028419-1D06-45F1-8F30-8092E3CDB09D}" destId="{0FE853F6-F61C-4E4D-90F5-62226091D2B0}" srcOrd="1" destOrd="0" presId="urn:microsoft.com/office/officeart/2005/8/layout/target3"/>
    <dgm:cxn modelId="{275B3FFF-7837-462B-B4C6-CBCAAFB24C75}" type="presParOf" srcId="{F7028419-1D06-45F1-8F30-8092E3CDB09D}" destId="{D89E9271-D022-4EAE-AC71-736FB6B5232E}" srcOrd="2" destOrd="0" presId="urn:microsoft.com/office/officeart/2005/8/layout/target3"/>
    <dgm:cxn modelId="{CAA7F1AF-379C-4CAF-AFE2-1310B0613813}" type="presParOf" srcId="{F7028419-1D06-45F1-8F30-8092E3CDB09D}" destId="{2EA96ECE-2B12-4D24-940A-5EEE3B7D2F2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1178532-7123-4498-B0EA-8BD97AA4663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C64C249-2B32-456B-960F-6D1C3660D60E}">
      <dgm:prSet/>
      <dgm:spPr/>
      <dgm:t>
        <a:bodyPr/>
        <a:lstStyle/>
        <a:p>
          <a:pPr rtl="0"/>
          <a:r>
            <a:rPr lang="en-US" dirty="0"/>
            <a:t>Qualified Medicare Beneficiary (QMB) </a:t>
          </a:r>
        </a:p>
      </dgm:t>
    </dgm:pt>
    <dgm:pt modelId="{181B97AC-9C6F-4018-A02D-A89C26A7CA88}" type="parTrans" cxnId="{2EDF8044-DAD4-4CD1-969A-FA3ED842A31A}">
      <dgm:prSet/>
      <dgm:spPr/>
      <dgm:t>
        <a:bodyPr/>
        <a:lstStyle/>
        <a:p>
          <a:endParaRPr lang="en-US"/>
        </a:p>
      </dgm:t>
    </dgm:pt>
    <dgm:pt modelId="{19C3C0E4-BA4A-4768-93EB-3CE17F254883}" type="sibTrans" cxnId="{2EDF8044-DAD4-4CD1-969A-FA3ED842A31A}">
      <dgm:prSet/>
      <dgm:spPr/>
      <dgm:t>
        <a:bodyPr/>
        <a:lstStyle/>
        <a:p>
          <a:endParaRPr lang="en-US"/>
        </a:p>
      </dgm:t>
    </dgm:pt>
    <dgm:pt modelId="{099B8D86-D67F-4ADC-9154-83720747C2CD}">
      <dgm:prSet/>
      <dgm:spPr/>
      <dgm:t>
        <a:bodyPr/>
        <a:lstStyle/>
        <a:p>
          <a:pPr rtl="0"/>
          <a:r>
            <a:rPr lang="en-US" dirty="0"/>
            <a:t>Specified Low-Income Medicare Beneficiary (SLMB)</a:t>
          </a:r>
        </a:p>
      </dgm:t>
    </dgm:pt>
    <dgm:pt modelId="{4AE6BC19-F82A-4654-845F-8EFC6893BCA3}" type="parTrans" cxnId="{94E50860-1C4B-4782-8159-5C4EEBA0175C}">
      <dgm:prSet/>
      <dgm:spPr/>
      <dgm:t>
        <a:bodyPr/>
        <a:lstStyle/>
        <a:p>
          <a:endParaRPr lang="en-US"/>
        </a:p>
      </dgm:t>
    </dgm:pt>
    <dgm:pt modelId="{2ECC721A-E4EE-4ACA-B899-F4EFC2C17DEB}" type="sibTrans" cxnId="{94E50860-1C4B-4782-8159-5C4EEBA0175C}">
      <dgm:prSet/>
      <dgm:spPr/>
      <dgm:t>
        <a:bodyPr/>
        <a:lstStyle/>
        <a:p>
          <a:endParaRPr lang="en-US"/>
        </a:p>
      </dgm:t>
    </dgm:pt>
    <dgm:pt modelId="{D51C2E7E-D5C4-408D-A4F6-8A8BCD2F8CCA}">
      <dgm:prSet/>
      <dgm:spPr/>
      <dgm:t>
        <a:bodyPr/>
        <a:lstStyle/>
        <a:p>
          <a:pPr rtl="0"/>
          <a:r>
            <a:rPr lang="en-US" dirty="0"/>
            <a:t>Qualified Individual (QI) </a:t>
          </a:r>
        </a:p>
      </dgm:t>
    </dgm:pt>
    <dgm:pt modelId="{B0B25D78-6AAC-4CB0-8129-E0E394BB65C7}" type="parTrans" cxnId="{432D51A5-C30B-48F8-83DC-3EABAAC98669}">
      <dgm:prSet/>
      <dgm:spPr/>
      <dgm:t>
        <a:bodyPr/>
        <a:lstStyle/>
        <a:p>
          <a:endParaRPr lang="en-US"/>
        </a:p>
      </dgm:t>
    </dgm:pt>
    <dgm:pt modelId="{D5129776-274F-4211-B577-8D3DDB67F594}" type="sibTrans" cxnId="{432D51A5-C30B-48F8-83DC-3EABAAC98669}">
      <dgm:prSet/>
      <dgm:spPr/>
      <dgm:t>
        <a:bodyPr/>
        <a:lstStyle/>
        <a:p>
          <a:endParaRPr lang="en-US"/>
        </a:p>
      </dgm:t>
    </dgm:pt>
    <dgm:pt modelId="{84BC629B-1F75-4ED5-9829-B7401B722C3B}" type="pres">
      <dgm:prSet presAssocID="{71178532-7123-4498-B0EA-8BD97AA46634}" presName="compositeShape" presStyleCnt="0">
        <dgm:presLayoutVars>
          <dgm:dir/>
          <dgm:resizeHandles/>
        </dgm:presLayoutVars>
      </dgm:prSet>
      <dgm:spPr/>
    </dgm:pt>
    <dgm:pt modelId="{079657CD-59AA-4713-9BFA-44F50E02C2F0}" type="pres">
      <dgm:prSet presAssocID="{71178532-7123-4498-B0EA-8BD97AA46634}" presName="pyramid" presStyleLbl="node1" presStyleIdx="0" presStyleCnt="1"/>
      <dgm:spPr/>
    </dgm:pt>
    <dgm:pt modelId="{96AB4188-094E-4F68-9DDA-ADB30CB84CC4}" type="pres">
      <dgm:prSet presAssocID="{71178532-7123-4498-B0EA-8BD97AA46634}" presName="theList" presStyleCnt="0"/>
      <dgm:spPr/>
    </dgm:pt>
    <dgm:pt modelId="{5D181899-ED96-4075-9D55-98A808C1E9FE}" type="pres">
      <dgm:prSet presAssocID="{0C64C249-2B32-456B-960F-6D1C3660D60E}" presName="aNode" presStyleLbl="fgAcc1" presStyleIdx="0" presStyleCnt="3">
        <dgm:presLayoutVars>
          <dgm:bulletEnabled val="1"/>
        </dgm:presLayoutVars>
      </dgm:prSet>
      <dgm:spPr/>
    </dgm:pt>
    <dgm:pt modelId="{C526FDC8-4BA6-4EB8-82A4-7D84DC3A9B62}" type="pres">
      <dgm:prSet presAssocID="{0C64C249-2B32-456B-960F-6D1C3660D60E}" presName="aSpace" presStyleCnt="0"/>
      <dgm:spPr/>
    </dgm:pt>
    <dgm:pt modelId="{4CAD0196-970F-445F-BBFE-7666D05B7065}" type="pres">
      <dgm:prSet presAssocID="{099B8D86-D67F-4ADC-9154-83720747C2CD}" presName="aNode" presStyleLbl="fgAcc1" presStyleIdx="1" presStyleCnt="3">
        <dgm:presLayoutVars>
          <dgm:bulletEnabled val="1"/>
        </dgm:presLayoutVars>
      </dgm:prSet>
      <dgm:spPr/>
    </dgm:pt>
    <dgm:pt modelId="{B0B3A870-6D7D-443F-8535-E024CA9A624E}" type="pres">
      <dgm:prSet presAssocID="{099B8D86-D67F-4ADC-9154-83720747C2CD}" presName="aSpace" presStyleCnt="0"/>
      <dgm:spPr/>
    </dgm:pt>
    <dgm:pt modelId="{B48B5E91-06A6-4772-915F-A265F554A412}" type="pres">
      <dgm:prSet presAssocID="{D51C2E7E-D5C4-408D-A4F6-8A8BCD2F8CCA}" presName="aNode" presStyleLbl="fgAcc1" presStyleIdx="2" presStyleCnt="3">
        <dgm:presLayoutVars>
          <dgm:bulletEnabled val="1"/>
        </dgm:presLayoutVars>
      </dgm:prSet>
      <dgm:spPr/>
    </dgm:pt>
    <dgm:pt modelId="{95B50DEC-752A-4D5A-AB4B-907D897B90F8}" type="pres">
      <dgm:prSet presAssocID="{D51C2E7E-D5C4-408D-A4F6-8A8BCD2F8CCA}" presName="aSpace" presStyleCnt="0"/>
      <dgm:spPr/>
    </dgm:pt>
  </dgm:ptLst>
  <dgm:cxnLst>
    <dgm:cxn modelId="{EDD0460F-529C-4EC2-899C-8F52F0F76DEB}" type="presOf" srcId="{0C64C249-2B32-456B-960F-6D1C3660D60E}" destId="{5D181899-ED96-4075-9D55-98A808C1E9FE}" srcOrd="0" destOrd="0" presId="urn:microsoft.com/office/officeart/2005/8/layout/pyramid2"/>
    <dgm:cxn modelId="{1B139A26-F8E0-4865-B55F-541B6751B526}" type="presOf" srcId="{099B8D86-D67F-4ADC-9154-83720747C2CD}" destId="{4CAD0196-970F-445F-BBFE-7666D05B7065}" srcOrd="0" destOrd="0" presId="urn:microsoft.com/office/officeart/2005/8/layout/pyramid2"/>
    <dgm:cxn modelId="{6897F135-D673-4473-B774-563FB7360F1D}" type="presOf" srcId="{D51C2E7E-D5C4-408D-A4F6-8A8BCD2F8CCA}" destId="{B48B5E91-06A6-4772-915F-A265F554A412}" srcOrd="0" destOrd="0" presId="urn:microsoft.com/office/officeart/2005/8/layout/pyramid2"/>
    <dgm:cxn modelId="{94E50860-1C4B-4782-8159-5C4EEBA0175C}" srcId="{71178532-7123-4498-B0EA-8BD97AA46634}" destId="{099B8D86-D67F-4ADC-9154-83720747C2CD}" srcOrd="1" destOrd="0" parTransId="{4AE6BC19-F82A-4654-845F-8EFC6893BCA3}" sibTransId="{2ECC721A-E4EE-4ACA-B899-F4EFC2C17DEB}"/>
    <dgm:cxn modelId="{2EDF8044-DAD4-4CD1-969A-FA3ED842A31A}" srcId="{71178532-7123-4498-B0EA-8BD97AA46634}" destId="{0C64C249-2B32-456B-960F-6D1C3660D60E}" srcOrd="0" destOrd="0" parTransId="{181B97AC-9C6F-4018-A02D-A89C26A7CA88}" sibTransId="{19C3C0E4-BA4A-4768-93EB-3CE17F254883}"/>
    <dgm:cxn modelId="{432D51A5-C30B-48F8-83DC-3EABAAC98669}" srcId="{71178532-7123-4498-B0EA-8BD97AA46634}" destId="{D51C2E7E-D5C4-408D-A4F6-8A8BCD2F8CCA}" srcOrd="2" destOrd="0" parTransId="{B0B25D78-6AAC-4CB0-8129-E0E394BB65C7}" sibTransId="{D5129776-274F-4211-B577-8D3DDB67F594}"/>
    <dgm:cxn modelId="{C9F606E9-6600-4645-97B7-88F403EDFEB3}" type="presOf" srcId="{71178532-7123-4498-B0EA-8BD97AA46634}" destId="{84BC629B-1F75-4ED5-9829-B7401B722C3B}" srcOrd="0" destOrd="0" presId="urn:microsoft.com/office/officeart/2005/8/layout/pyramid2"/>
    <dgm:cxn modelId="{717FC4CD-8E09-4F32-B5B4-00A95B920CF0}" type="presParOf" srcId="{84BC629B-1F75-4ED5-9829-B7401B722C3B}" destId="{079657CD-59AA-4713-9BFA-44F50E02C2F0}" srcOrd="0" destOrd="0" presId="urn:microsoft.com/office/officeart/2005/8/layout/pyramid2"/>
    <dgm:cxn modelId="{FBF62AE3-62F2-42AF-9D2B-3AC8EE10FFDD}" type="presParOf" srcId="{84BC629B-1F75-4ED5-9829-B7401B722C3B}" destId="{96AB4188-094E-4F68-9DDA-ADB30CB84CC4}" srcOrd="1" destOrd="0" presId="urn:microsoft.com/office/officeart/2005/8/layout/pyramid2"/>
    <dgm:cxn modelId="{07ABAF47-4CB0-4438-8987-EF1B4C5BEAF0}" type="presParOf" srcId="{96AB4188-094E-4F68-9DDA-ADB30CB84CC4}" destId="{5D181899-ED96-4075-9D55-98A808C1E9FE}" srcOrd="0" destOrd="0" presId="urn:microsoft.com/office/officeart/2005/8/layout/pyramid2"/>
    <dgm:cxn modelId="{9FCC7DBF-3309-4C6E-881D-2455AABBFD7B}" type="presParOf" srcId="{96AB4188-094E-4F68-9DDA-ADB30CB84CC4}" destId="{C526FDC8-4BA6-4EB8-82A4-7D84DC3A9B62}" srcOrd="1" destOrd="0" presId="urn:microsoft.com/office/officeart/2005/8/layout/pyramid2"/>
    <dgm:cxn modelId="{BEDDD8A8-8BD1-4910-86D8-0A5EDA22CAAA}" type="presParOf" srcId="{96AB4188-094E-4F68-9DDA-ADB30CB84CC4}" destId="{4CAD0196-970F-445F-BBFE-7666D05B7065}" srcOrd="2" destOrd="0" presId="urn:microsoft.com/office/officeart/2005/8/layout/pyramid2"/>
    <dgm:cxn modelId="{C97237ED-777D-40CC-869A-C9203A6CF656}" type="presParOf" srcId="{96AB4188-094E-4F68-9DDA-ADB30CB84CC4}" destId="{B0B3A870-6D7D-443F-8535-E024CA9A624E}" srcOrd="3" destOrd="0" presId="urn:microsoft.com/office/officeart/2005/8/layout/pyramid2"/>
    <dgm:cxn modelId="{4B0A1D0F-C6B4-4DAE-86FB-1A2318D79EA0}" type="presParOf" srcId="{96AB4188-094E-4F68-9DDA-ADB30CB84CC4}" destId="{B48B5E91-06A6-4772-915F-A265F554A412}" srcOrd="4" destOrd="0" presId="urn:microsoft.com/office/officeart/2005/8/layout/pyramid2"/>
    <dgm:cxn modelId="{3F20841E-D0C1-44BD-B1BB-D6556DDDFBF8}" type="presParOf" srcId="{96AB4188-094E-4F68-9DDA-ADB30CB84CC4}" destId="{95B50DEC-752A-4D5A-AB4B-907D897B90F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1CFDC9C-E2F4-48B7-AC55-70A1B0AABBA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738293C-3FB3-4750-B6A8-9724CA073BB7}">
      <dgm:prSet custT="1"/>
      <dgm:spPr/>
      <dgm:t>
        <a:bodyPr/>
        <a:lstStyle/>
        <a:p>
          <a:pPr rtl="0"/>
          <a:r>
            <a:rPr lang="en-US" sz="3600" b="1" dirty="0"/>
            <a:t>To apply </a:t>
          </a:r>
          <a:endParaRPr lang="en-US" sz="3600" dirty="0"/>
        </a:p>
      </dgm:t>
    </dgm:pt>
    <dgm:pt modelId="{B282D8A3-634E-4437-A456-436E473B151F}" type="parTrans" cxnId="{16085419-503C-4363-B5D9-4F8909F18A37}">
      <dgm:prSet/>
      <dgm:spPr/>
      <dgm:t>
        <a:bodyPr/>
        <a:lstStyle/>
        <a:p>
          <a:endParaRPr lang="en-US"/>
        </a:p>
      </dgm:t>
    </dgm:pt>
    <dgm:pt modelId="{39B5848A-01F5-49A5-8041-5B7D227ABC02}" type="sibTrans" cxnId="{16085419-503C-4363-B5D9-4F8909F18A37}">
      <dgm:prSet/>
      <dgm:spPr/>
      <dgm:t>
        <a:bodyPr/>
        <a:lstStyle/>
        <a:p>
          <a:endParaRPr lang="en-US"/>
        </a:p>
      </dgm:t>
    </dgm:pt>
    <dgm:pt modelId="{A0F9C7D8-DFC2-4AD2-B4EE-2F30A82FA02D}" type="pres">
      <dgm:prSet presAssocID="{A1CFDC9C-E2F4-48B7-AC55-70A1B0AABBA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12FDDC1-575B-4CA7-98F8-7F4D59138D02}" type="pres">
      <dgm:prSet presAssocID="{4738293C-3FB3-4750-B6A8-9724CA073BB7}" presName="circle1" presStyleLbl="node1" presStyleIdx="0" presStyleCnt="1"/>
      <dgm:spPr/>
    </dgm:pt>
    <dgm:pt modelId="{2A889C0E-5AB5-472D-80B5-7183340DBB7C}" type="pres">
      <dgm:prSet presAssocID="{4738293C-3FB3-4750-B6A8-9724CA073BB7}" presName="space" presStyleCnt="0"/>
      <dgm:spPr/>
    </dgm:pt>
    <dgm:pt modelId="{2BB916E4-99C5-43D2-BC8C-24E48947B9E1}" type="pres">
      <dgm:prSet presAssocID="{4738293C-3FB3-4750-B6A8-9724CA073BB7}" presName="rect1" presStyleLbl="alignAcc1" presStyleIdx="0" presStyleCnt="1"/>
      <dgm:spPr/>
    </dgm:pt>
    <dgm:pt modelId="{AB388524-A8D6-43DD-8734-BC87690B35A8}" type="pres">
      <dgm:prSet presAssocID="{4738293C-3FB3-4750-B6A8-9724CA073BB7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1C6FF00C-77EF-4304-AE7B-31A0F59A1029}" type="presOf" srcId="{4738293C-3FB3-4750-B6A8-9724CA073BB7}" destId="{2BB916E4-99C5-43D2-BC8C-24E48947B9E1}" srcOrd="0" destOrd="0" presId="urn:microsoft.com/office/officeart/2005/8/layout/target3"/>
    <dgm:cxn modelId="{44137A12-7B05-45CF-94DD-6ADBF45595DA}" type="presOf" srcId="{A1CFDC9C-E2F4-48B7-AC55-70A1B0AABBA0}" destId="{A0F9C7D8-DFC2-4AD2-B4EE-2F30A82FA02D}" srcOrd="0" destOrd="0" presId="urn:microsoft.com/office/officeart/2005/8/layout/target3"/>
    <dgm:cxn modelId="{16085419-503C-4363-B5D9-4F8909F18A37}" srcId="{A1CFDC9C-E2F4-48B7-AC55-70A1B0AABBA0}" destId="{4738293C-3FB3-4750-B6A8-9724CA073BB7}" srcOrd="0" destOrd="0" parTransId="{B282D8A3-634E-4437-A456-436E473B151F}" sibTransId="{39B5848A-01F5-49A5-8041-5B7D227ABC02}"/>
    <dgm:cxn modelId="{9BA155E6-05DC-4A22-851F-268248CEFFF1}" type="presOf" srcId="{4738293C-3FB3-4750-B6A8-9724CA073BB7}" destId="{AB388524-A8D6-43DD-8734-BC87690B35A8}" srcOrd="1" destOrd="0" presId="urn:microsoft.com/office/officeart/2005/8/layout/target3"/>
    <dgm:cxn modelId="{D4D1217D-6932-4B52-AC20-0659845E30F4}" type="presParOf" srcId="{A0F9C7D8-DFC2-4AD2-B4EE-2F30A82FA02D}" destId="{F12FDDC1-575B-4CA7-98F8-7F4D59138D02}" srcOrd="0" destOrd="0" presId="urn:microsoft.com/office/officeart/2005/8/layout/target3"/>
    <dgm:cxn modelId="{0FDDD57B-8ACB-46C1-88EE-DD9437D2C1A0}" type="presParOf" srcId="{A0F9C7D8-DFC2-4AD2-B4EE-2F30A82FA02D}" destId="{2A889C0E-5AB5-472D-80B5-7183340DBB7C}" srcOrd="1" destOrd="0" presId="urn:microsoft.com/office/officeart/2005/8/layout/target3"/>
    <dgm:cxn modelId="{0814EB59-8A71-4C1D-AE35-696E139C2187}" type="presParOf" srcId="{A0F9C7D8-DFC2-4AD2-B4EE-2F30A82FA02D}" destId="{2BB916E4-99C5-43D2-BC8C-24E48947B9E1}" srcOrd="2" destOrd="0" presId="urn:microsoft.com/office/officeart/2005/8/layout/target3"/>
    <dgm:cxn modelId="{5D4627D2-AF71-44E9-8752-493EF6EC4E94}" type="presParOf" srcId="{A0F9C7D8-DFC2-4AD2-B4EE-2F30A82FA02D}" destId="{AB388524-A8D6-43DD-8734-BC87690B35A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9832DB1-3BCE-48D5-A76F-839FCD45806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620AC6-39EB-4E57-9967-C1F2761D2301}">
      <dgm:prSet custT="1"/>
      <dgm:spPr/>
      <dgm:t>
        <a:bodyPr/>
        <a:lstStyle/>
        <a:p>
          <a:pPr rtl="0"/>
          <a:r>
            <a:rPr lang="en-US" sz="3600" b="1" dirty="0"/>
            <a:t>QMB – Qualified Medicare Beneficiary</a:t>
          </a:r>
          <a:endParaRPr lang="en-US" sz="3600" dirty="0"/>
        </a:p>
      </dgm:t>
    </dgm:pt>
    <dgm:pt modelId="{7004D658-1E92-474C-8586-E954F22F3DEE}" type="parTrans" cxnId="{14F8E24A-D595-4313-A8A7-CF94583D116E}">
      <dgm:prSet/>
      <dgm:spPr/>
      <dgm:t>
        <a:bodyPr/>
        <a:lstStyle/>
        <a:p>
          <a:endParaRPr lang="en-US"/>
        </a:p>
      </dgm:t>
    </dgm:pt>
    <dgm:pt modelId="{F2C0D1A1-1419-4B03-B601-2B567783AED9}" type="sibTrans" cxnId="{14F8E24A-D595-4313-A8A7-CF94583D116E}">
      <dgm:prSet/>
      <dgm:spPr/>
      <dgm:t>
        <a:bodyPr/>
        <a:lstStyle/>
        <a:p>
          <a:endParaRPr lang="en-US"/>
        </a:p>
      </dgm:t>
    </dgm:pt>
    <dgm:pt modelId="{C1A4DD20-5A69-4155-A714-AE9FB06B23D1}" type="pres">
      <dgm:prSet presAssocID="{A9832DB1-3BCE-48D5-A76F-839FCD45806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CC1BE8F-7DA1-4AAD-93D5-F8D2E6B12367}" type="pres">
      <dgm:prSet presAssocID="{B4620AC6-39EB-4E57-9967-C1F2761D2301}" presName="circle1" presStyleLbl="node1" presStyleIdx="0" presStyleCnt="1"/>
      <dgm:spPr/>
    </dgm:pt>
    <dgm:pt modelId="{D54C5D5A-C0B5-4965-8BE6-3D7A8189B54C}" type="pres">
      <dgm:prSet presAssocID="{B4620AC6-39EB-4E57-9967-C1F2761D2301}" presName="space" presStyleCnt="0"/>
      <dgm:spPr/>
    </dgm:pt>
    <dgm:pt modelId="{D1394F15-255F-4880-8236-33D77EC2678A}" type="pres">
      <dgm:prSet presAssocID="{B4620AC6-39EB-4E57-9967-C1F2761D2301}" presName="rect1" presStyleLbl="alignAcc1" presStyleIdx="0" presStyleCnt="1" custScaleY="100000" custLinFactNeighborX="0" custLinFactNeighborY="-31165"/>
      <dgm:spPr/>
    </dgm:pt>
    <dgm:pt modelId="{1EEE2BC0-3C88-4314-AE9E-5AAC9EB7D817}" type="pres">
      <dgm:prSet presAssocID="{B4620AC6-39EB-4E57-9967-C1F2761D2301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14F8E24A-D595-4313-A8A7-CF94583D116E}" srcId="{A9832DB1-3BCE-48D5-A76F-839FCD458068}" destId="{B4620AC6-39EB-4E57-9967-C1F2761D2301}" srcOrd="0" destOrd="0" parTransId="{7004D658-1E92-474C-8586-E954F22F3DEE}" sibTransId="{F2C0D1A1-1419-4B03-B601-2B567783AED9}"/>
    <dgm:cxn modelId="{E85CED6F-9630-43F0-A71F-3C8FAEC4D32F}" type="presOf" srcId="{B4620AC6-39EB-4E57-9967-C1F2761D2301}" destId="{1EEE2BC0-3C88-4314-AE9E-5AAC9EB7D817}" srcOrd="1" destOrd="0" presId="urn:microsoft.com/office/officeart/2005/8/layout/target3"/>
    <dgm:cxn modelId="{22F3BE7E-F993-425E-8C18-DEE901900258}" type="presOf" srcId="{B4620AC6-39EB-4E57-9967-C1F2761D2301}" destId="{D1394F15-255F-4880-8236-33D77EC2678A}" srcOrd="0" destOrd="0" presId="urn:microsoft.com/office/officeart/2005/8/layout/target3"/>
    <dgm:cxn modelId="{1B0CEEF2-5941-407D-99DA-CCDC5FB2B56B}" type="presOf" srcId="{A9832DB1-3BCE-48D5-A76F-839FCD458068}" destId="{C1A4DD20-5A69-4155-A714-AE9FB06B23D1}" srcOrd="0" destOrd="0" presId="urn:microsoft.com/office/officeart/2005/8/layout/target3"/>
    <dgm:cxn modelId="{B87D8C9E-C77A-4539-B099-B608FBC98434}" type="presParOf" srcId="{C1A4DD20-5A69-4155-A714-AE9FB06B23D1}" destId="{4CC1BE8F-7DA1-4AAD-93D5-F8D2E6B12367}" srcOrd="0" destOrd="0" presId="urn:microsoft.com/office/officeart/2005/8/layout/target3"/>
    <dgm:cxn modelId="{F305A8D9-F6BF-464D-89D1-C1ADB435E7E5}" type="presParOf" srcId="{C1A4DD20-5A69-4155-A714-AE9FB06B23D1}" destId="{D54C5D5A-C0B5-4965-8BE6-3D7A8189B54C}" srcOrd="1" destOrd="0" presId="urn:microsoft.com/office/officeart/2005/8/layout/target3"/>
    <dgm:cxn modelId="{0B0C1CAE-E1DE-42F8-981F-2DB6F453636B}" type="presParOf" srcId="{C1A4DD20-5A69-4155-A714-AE9FB06B23D1}" destId="{D1394F15-255F-4880-8236-33D77EC2678A}" srcOrd="2" destOrd="0" presId="urn:microsoft.com/office/officeart/2005/8/layout/target3"/>
    <dgm:cxn modelId="{B1DD2D27-FAEE-434F-B3F4-A306D2444EFA}" type="presParOf" srcId="{C1A4DD20-5A69-4155-A714-AE9FB06B23D1}" destId="{1EEE2BC0-3C88-4314-AE9E-5AAC9EB7D817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9BDA251-61D0-40D2-A413-F27EE2A080C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D39CEF1-65B0-4683-8701-12C1A0A9F760}">
      <dgm:prSet custT="1"/>
      <dgm:spPr/>
      <dgm:t>
        <a:bodyPr/>
        <a:lstStyle/>
        <a:p>
          <a:pPr rtl="0"/>
          <a:r>
            <a:rPr lang="en-US" sz="3600" b="1" dirty="0"/>
            <a:t>SLMB – Specified Low-Income Medicare Beneficiary</a:t>
          </a:r>
          <a:endParaRPr lang="en-US" sz="3600" dirty="0"/>
        </a:p>
      </dgm:t>
    </dgm:pt>
    <dgm:pt modelId="{5D75BA6A-E4E4-4AEA-B0C9-E9D4B0E088BF}" type="parTrans" cxnId="{C73398F7-DC9C-449F-B725-3C3F7053269E}">
      <dgm:prSet/>
      <dgm:spPr/>
      <dgm:t>
        <a:bodyPr/>
        <a:lstStyle/>
        <a:p>
          <a:endParaRPr lang="en-US"/>
        </a:p>
      </dgm:t>
    </dgm:pt>
    <dgm:pt modelId="{E6799C0A-2818-4E29-A3B5-E07367C75BEF}" type="sibTrans" cxnId="{C73398F7-DC9C-449F-B725-3C3F7053269E}">
      <dgm:prSet/>
      <dgm:spPr/>
      <dgm:t>
        <a:bodyPr/>
        <a:lstStyle/>
        <a:p>
          <a:endParaRPr lang="en-US"/>
        </a:p>
      </dgm:t>
    </dgm:pt>
    <dgm:pt modelId="{283715BC-A906-4377-894C-36977DA39290}" type="pres">
      <dgm:prSet presAssocID="{C9BDA251-61D0-40D2-A413-F27EE2A080C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AE1551B-6D36-4BF6-8561-598CF53D6A89}" type="pres">
      <dgm:prSet presAssocID="{DD39CEF1-65B0-4683-8701-12C1A0A9F760}" presName="circle1" presStyleLbl="node1" presStyleIdx="0" presStyleCnt="1"/>
      <dgm:spPr/>
    </dgm:pt>
    <dgm:pt modelId="{229E9967-3E66-4E2E-881C-672B3863B93C}" type="pres">
      <dgm:prSet presAssocID="{DD39CEF1-65B0-4683-8701-12C1A0A9F760}" presName="space" presStyleCnt="0"/>
      <dgm:spPr/>
    </dgm:pt>
    <dgm:pt modelId="{64E0912C-A158-46BC-B850-BDD05868ACCF}" type="pres">
      <dgm:prSet presAssocID="{DD39CEF1-65B0-4683-8701-12C1A0A9F760}" presName="rect1" presStyleLbl="alignAcc1" presStyleIdx="0" presStyleCnt="1"/>
      <dgm:spPr/>
    </dgm:pt>
    <dgm:pt modelId="{D1491710-40A0-45C9-A861-4FAE1916BA3A}" type="pres">
      <dgm:prSet presAssocID="{DD39CEF1-65B0-4683-8701-12C1A0A9F760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24585395-1C39-4FDD-9489-637F061A61A4}" type="presOf" srcId="{DD39CEF1-65B0-4683-8701-12C1A0A9F760}" destId="{D1491710-40A0-45C9-A861-4FAE1916BA3A}" srcOrd="1" destOrd="0" presId="urn:microsoft.com/office/officeart/2005/8/layout/target3"/>
    <dgm:cxn modelId="{89FC97B8-3884-425A-AF11-3B060263EB99}" type="presOf" srcId="{DD39CEF1-65B0-4683-8701-12C1A0A9F760}" destId="{64E0912C-A158-46BC-B850-BDD05868ACCF}" srcOrd="0" destOrd="0" presId="urn:microsoft.com/office/officeart/2005/8/layout/target3"/>
    <dgm:cxn modelId="{6CAEBBF1-9DA1-4457-A30B-E1CEEE66F070}" type="presOf" srcId="{C9BDA251-61D0-40D2-A413-F27EE2A080C5}" destId="{283715BC-A906-4377-894C-36977DA39290}" srcOrd="0" destOrd="0" presId="urn:microsoft.com/office/officeart/2005/8/layout/target3"/>
    <dgm:cxn modelId="{C73398F7-DC9C-449F-B725-3C3F7053269E}" srcId="{C9BDA251-61D0-40D2-A413-F27EE2A080C5}" destId="{DD39CEF1-65B0-4683-8701-12C1A0A9F760}" srcOrd="0" destOrd="0" parTransId="{5D75BA6A-E4E4-4AEA-B0C9-E9D4B0E088BF}" sibTransId="{E6799C0A-2818-4E29-A3B5-E07367C75BEF}"/>
    <dgm:cxn modelId="{D4C52BF1-F5FF-435F-AB4F-355CC29B2B49}" type="presParOf" srcId="{283715BC-A906-4377-894C-36977DA39290}" destId="{DAE1551B-6D36-4BF6-8561-598CF53D6A89}" srcOrd="0" destOrd="0" presId="urn:microsoft.com/office/officeart/2005/8/layout/target3"/>
    <dgm:cxn modelId="{62AD6FF5-2C49-451E-8712-1DEC10DA71BF}" type="presParOf" srcId="{283715BC-A906-4377-894C-36977DA39290}" destId="{229E9967-3E66-4E2E-881C-672B3863B93C}" srcOrd="1" destOrd="0" presId="urn:microsoft.com/office/officeart/2005/8/layout/target3"/>
    <dgm:cxn modelId="{C7914824-E357-4A8F-A3D0-CEA3411187A8}" type="presParOf" srcId="{283715BC-A906-4377-894C-36977DA39290}" destId="{64E0912C-A158-46BC-B850-BDD05868ACCF}" srcOrd="2" destOrd="0" presId="urn:microsoft.com/office/officeart/2005/8/layout/target3"/>
    <dgm:cxn modelId="{1BDF4FCF-5FB8-4C09-9A69-677AB69588FC}" type="presParOf" srcId="{283715BC-A906-4377-894C-36977DA39290}" destId="{D1491710-40A0-45C9-A861-4FAE1916BA3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10D9046-F58D-4211-AF3C-4B309F7E360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9AA1FF7-CC21-4904-8E81-7B3C9073B2C5}">
      <dgm:prSet custT="1"/>
      <dgm:spPr/>
      <dgm:t>
        <a:bodyPr/>
        <a:lstStyle/>
        <a:p>
          <a:pPr rtl="0"/>
          <a:r>
            <a:rPr lang="en-US" sz="3600" b="1" dirty="0"/>
            <a:t>QI – Qualified Individual</a:t>
          </a:r>
          <a:endParaRPr lang="en-US" sz="3600" dirty="0"/>
        </a:p>
      </dgm:t>
    </dgm:pt>
    <dgm:pt modelId="{5E9623E7-E4B5-47EE-B9CD-C3DC99C9FA01}" type="parTrans" cxnId="{87C40A19-2E53-4C83-91B1-A716459A12C1}">
      <dgm:prSet/>
      <dgm:spPr/>
      <dgm:t>
        <a:bodyPr/>
        <a:lstStyle/>
        <a:p>
          <a:endParaRPr lang="en-US"/>
        </a:p>
      </dgm:t>
    </dgm:pt>
    <dgm:pt modelId="{C588B7F9-708B-4D6F-818B-DB365BE604E1}" type="sibTrans" cxnId="{87C40A19-2E53-4C83-91B1-A716459A12C1}">
      <dgm:prSet/>
      <dgm:spPr/>
      <dgm:t>
        <a:bodyPr/>
        <a:lstStyle/>
        <a:p>
          <a:endParaRPr lang="en-US"/>
        </a:p>
      </dgm:t>
    </dgm:pt>
    <dgm:pt modelId="{6D63E5E8-C2B2-4E9C-884E-A74397021460}" type="pres">
      <dgm:prSet presAssocID="{910D9046-F58D-4211-AF3C-4B309F7E360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E2F7F34-2F5C-48C2-94EF-1FAD555BF288}" type="pres">
      <dgm:prSet presAssocID="{A9AA1FF7-CC21-4904-8E81-7B3C9073B2C5}" presName="circle1" presStyleLbl="node1" presStyleIdx="0" presStyleCnt="1"/>
      <dgm:spPr/>
    </dgm:pt>
    <dgm:pt modelId="{DA5F776F-17AD-46FA-8914-B14A33308E3A}" type="pres">
      <dgm:prSet presAssocID="{A9AA1FF7-CC21-4904-8E81-7B3C9073B2C5}" presName="space" presStyleCnt="0"/>
      <dgm:spPr/>
    </dgm:pt>
    <dgm:pt modelId="{68F4E8E0-2458-4BEA-8E01-5A068D024800}" type="pres">
      <dgm:prSet presAssocID="{A9AA1FF7-CC21-4904-8E81-7B3C9073B2C5}" presName="rect1" presStyleLbl="alignAcc1" presStyleIdx="0" presStyleCnt="1"/>
      <dgm:spPr/>
    </dgm:pt>
    <dgm:pt modelId="{97C08663-1982-4F5B-A4D2-BC54D454359E}" type="pres">
      <dgm:prSet presAssocID="{A9AA1FF7-CC21-4904-8E81-7B3C9073B2C5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87C40A19-2E53-4C83-91B1-A716459A12C1}" srcId="{910D9046-F58D-4211-AF3C-4B309F7E360B}" destId="{A9AA1FF7-CC21-4904-8E81-7B3C9073B2C5}" srcOrd="0" destOrd="0" parTransId="{5E9623E7-E4B5-47EE-B9CD-C3DC99C9FA01}" sibTransId="{C588B7F9-708B-4D6F-818B-DB365BE604E1}"/>
    <dgm:cxn modelId="{4B349590-1780-4AD3-BCC6-A598F1A4244E}" type="presOf" srcId="{A9AA1FF7-CC21-4904-8E81-7B3C9073B2C5}" destId="{68F4E8E0-2458-4BEA-8E01-5A068D024800}" srcOrd="0" destOrd="0" presId="urn:microsoft.com/office/officeart/2005/8/layout/target3"/>
    <dgm:cxn modelId="{701D6CC2-60F1-478A-9B6F-AF9D8825B210}" type="presOf" srcId="{A9AA1FF7-CC21-4904-8E81-7B3C9073B2C5}" destId="{97C08663-1982-4F5B-A4D2-BC54D454359E}" srcOrd="1" destOrd="0" presId="urn:microsoft.com/office/officeart/2005/8/layout/target3"/>
    <dgm:cxn modelId="{F904AFDA-1B8B-49AC-A698-896BCCF651B5}" type="presOf" srcId="{910D9046-F58D-4211-AF3C-4B309F7E360B}" destId="{6D63E5E8-C2B2-4E9C-884E-A74397021460}" srcOrd="0" destOrd="0" presId="urn:microsoft.com/office/officeart/2005/8/layout/target3"/>
    <dgm:cxn modelId="{31BE113E-3D0F-416C-BF56-8D07DF02D64B}" type="presParOf" srcId="{6D63E5E8-C2B2-4E9C-884E-A74397021460}" destId="{BE2F7F34-2F5C-48C2-94EF-1FAD555BF288}" srcOrd="0" destOrd="0" presId="urn:microsoft.com/office/officeart/2005/8/layout/target3"/>
    <dgm:cxn modelId="{18DB3DCB-B548-47E8-BDBB-C5FB88E85AEA}" type="presParOf" srcId="{6D63E5E8-C2B2-4E9C-884E-A74397021460}" destId="{DA5F776F-17AD-46FA-8914-B14A33308E3A}" srcOrd="1" destOrd="0" presId="urn:microsoft.com/office/officeart/2005/8/layout/target3"/>
    <dgm:cxn modelId="{71A98F09-EAEE-41E3-8E72-AB6AA97F9D39}" type="presParOf" srcId="{6D63E5E8-C2B2-4E9C-884E-A74397021460}" destId="{68F4E8E0-2458-4BEA-8E01-5A068D024800}" srcOrd="2" destOrd="0" presId="urn:microsoft.com/office/officeart/2005/8/layout/target3"/>
    <dgm:cxn modelId="{97AEEC67-D41E-40B1-B641-F5968BB849F9}" type="presParOf" srcId="{6D63E5E8-C2B2-4E9C-884E-A74397021460}" destId="{97C08663-1982-4F5B-A4D2-BC54D454359E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4BC3429-6A34-4355-9021-9023D528693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876F323-066C-4B2A-9F8F-D5BA47898F3C}">
      <dgm:prSet/>
      <dgm:spPr/>
      <dgm:t>
        <a:bodyPr/>
        <a:lstStyle/>
        <a:p>
          <a:pPr rtl="0"/>
          <a:r>
            <a:rPr lang="en-US" b="1" dirty="0"/>
            <a:t>CALL TODAY</a:t>
          </a:r>
          <a:br>
            <a:rPr lang="en-US" dirty="0"/>
          </a:br>
          <a:r>
            <a:rPr lang="en-US" b="1" dirty="0"/>
            <a:t>to schedule an appointment with a SHIP counselor near you! </a:t>
          </a:r>
          <a:endParaRPr lang="en-US" dirty="0"/>
        </a:p>
      </dgm:t>
    </dgm:pt>
    <dgm:pt modelId="{4391C9AC-DF4F-4F4C-BD74-176B60993233}" type="parTrans" cxnId="{896BA142-A575-41A2-AAD0-7ED8724A77B1}">
      <dgm:prSet/>
      <dgm:spPr/>
      <dgm:t>
        <a:bodyPr/>
        <a:lstStyle/>
        <a:p>
          <a:endParaRPr lang="en-US"/>
        </a:p>
      </dgm:t>
    </dgm:pt>
    <dgm:pt modelId="{A67F6EEB-7075-4DB4-A643-4B0A2DD825E8}" type="sibTrans" cxnId="{896BA142-A575-41A2-AAD0-7ED8724A77B1}">
      <dgm:prSet/>
      <dgm:spPr/>
      <dgm:t>
        <a:bodyPr/>
        <a:lstStyle/>
        <a:p>
          <a:endParaRPr lang="en-US"/>
        </a:p>
      </dgm:t>
    </dgm:pt>
    <dgm:pt modelId="{405F4E68-2EDC-4C25-BB79-0FC7EA98A5BF}" type="pres">
      <dgm:prSet presAssocID="{C4BC3429-6A34-4355-9021-9023D528693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978363B-034F-483E-998A-BB91139EDE0E}" type="pres">
      <dgm:prSet presAssocID="{B876F323-066C-4B2A-9F8F-D5BA47898F3C}" presName="circle1" presStyleLbl="node1" presStyleIdx="0" presStyleCnt="1"/>
      <dgm:spPr/>
    </dgm:pt>
    <dgm:pt modelId="{A21C114B-D81D-457C-B135-E42A075D259E}" type="pres">
      <dgm:prSet presAssocID="{B876F323-066C-4B2A-9F8F-D5BA47898F3C}" presName="space" presStyleCnt="0"/>
      <dgm:spPr/>
    </dgm:pt>
    <dgm:pt modelId="{50BF7AA5-46F9-4594-A47D-371F3CB8CEC9}" type="pres">
      <dgm:prSet presAssocID="{B876F323-066C-4B2A-9F8F-D5BA47898F3C}" presName="rect1" presStyleLbl="alignAcc1" presStyleIdx="0" presStyleCnt="1"/>
      <dgm:spPr/>
    </dgm:pt>
    <dgm:pt modelId="{BC58BA50-B9AC-49C1-ABC6-B3EF9BA085BC}" type="pres">
      <dgm:prSet presAssocID="{B876F323-066C-4B2A-9F8F-D5BA47898F3C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8A5FA639-6F04-4036-B8C5-0C8E21467DA2}" type="presOf" srcId="{B876F323-066C-4B2A-9F8F-D5BA47898F3C}" destId="{BC58BA50-B9AC-49C1-ABC6-B3EF9BA085BC}" srcOrd="1" destOrd="0" presId="urn:microsoft.com/office/officeart/2005/8/layout/target3"/>
    <dgm:cxn modelId="{896BA142-A575-41A2-AAD0-7ED8724A77B1}" srcId="{C4BC3429-6A34-4355-9021-9023D5286933}" destId="{B876F323-066C-4B2A-9F8F-D5BA47898F3C}" srcOrd="0" destOrd="0" parTransId="{4391C9AC-DF4F-4F4C-BD74-176B60993233}" sibTransId="{A67F6EEB-7075-4DB4-A643-4B0A2DD825E8}"/>
    <dgm:cxn modelId="{CF66A54B-DFF0-4217-86F7-55017A766BF7}" type="presOf" srcId="{C4BC3429-6A34-4355-9021-9023D5286933}" destId="{405F4E68-2EDC-4C25-BB79-0FC7EA98A5BF}" srcOrd="0" destOrd="0" presId="urn:microsoft.com/office/officeart/2005/8/layout/target3"/>
    <dgm:cxn modelId="{B1B06796-3E89-4EB9-813D-848F0970CD4A}" type="presOf" srcId="{B876F323-066C-4B2A-9F8F-D5BA47898F3C}" destId="{50BF7AA5-46F9-4594-A47D-371F3CB8CEC9}" srcOrd="0" destOrd="0" presId="urn:microsoft.com/office/officeart/2005/8/layout/target3"/>
    <dgm:cxn modelId="{07A5B5DD-0C99-47CA-A0EC-60E541DF8703}" type="presParOf" srcId="{405F4E68-2EDC-4C25-BB79-0FC7EA98A5BF}" destId="{9978363B-034F-483E-998A-BB91139EDE0E}" srcOrd="0" destOrd="0" presId="urn:microsoft.com/office/officeart/2005/8/layout/target3"/>
    <dgm:cxn modelId="{70CD3881-6A49-4C40-BF5E-97835AFF9940}" type="presParOf" srcId="{405F4E68-2EDC-4C25-BB79-0FC7EA98A5BF}" destId="{A21C114B-D81D-457C-B135-E42A075D259E}" srcOrd="1" destOrd="0" presId="urn:microsoft.com/office/officeart/2005/8/layout/target3"/>
    <dgm:cxn modelId="{00F5BCFC-0A3B-48DA-B135-1EB2652300C2}" type="presParOf" srcId="{405F4E68-2EDC-4C25-BB79-0FC7EA98A5BF}" destId="{50BF7AA5-46F9-4594-A47D-371F3CB8CEC9}" srcOrd="2" destOrd="0" presId="urn:microsoft.com/office/officeart/2005/8/layout/target3"/>
    <dgm:cxn modelId="{E715A1C0-A282-4658-A1A1-E6E1CEEC85F1}" type="presParOf" srcId="{405F4E68-2EDC-4C25-BB79-0FC7EA98A5BF}" destId="{BC58BA50-B9AC-49C1-ABC6-B3EF9BA085BC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1FC620C-7B6D-4267-A91A-E922474F033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FC783D-1D98-458F-B770-A1733E13021B}" type="pres">
      <dgm:prSet presAssocID="{41FC620C-7B6D-4267-A91A-E922474F033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</dgm:ptLst>
  <dgm:cxnLst>
    <dgm:cxn modelId="{DC3946D7-B839-4AEB-A85E-3C1610B0FE42}" type="presOf" srcId="{41FC620C-7B6D-4267-A91A-E922474F0337}" destId="{E1FC783D-1D98-458F-B770-A1733E13021B}" srcOrd="0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67FCDCE-AA92-4081-BE3C-D134BDE9756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EE3C7E-9630-4893-B9EC-770A49C27EE1}">
      <dgm:prSet/>
      <dgm:spPr/>
      <dgm:t>
        <a:bodyPr/>
        <a:lstStyle/>
        <a:p>
          <a:pPr rtl="0"/>
          <a:r>
            <a:rPr lang="en-US" dirty="0"/>
            <a:t>Make sure to get a yearly physical exam </a:t>
          </a:r>
        </a:p>
      </dgm:t>
    </dgm:pt>
    <dgm:pt modelId="{DF742A98-A292-42FB-8BA5-0B179F143681}" type="parTrans" cxnId="{A06E94BB-7938-40F4-84E6-F0C1837D7E86}">
      <dgm:prSet/>
      <dgm:spPr/>
      <dgm:t>
        <a:bodyPr/>
        <a:lstStyle/>
        <a:p>
          <a:endParaRPr lang="en-US"/>
        </a:p>
      </dgm:t>
    </dgm:pt>
    <dgm:pt modelId="{EC4528DF-52D3-4915-8F40-1ED61AC4FB33}" type="sibTrans" cxnId="{A06E94BB-7938-40F4-84E6-F0C1837D7E86}">
      <dgm:prSet/>
      <dgm:spPr/>
      <dgm:t>
        <a:bodyPr/>
        <a:lstStyle/>
        <a:p>
          <a:endParaRPr lang="en-US"/>
        </a:p>
      </dgm:t>
    </dgm:pt>
    <dgm:pt modelId="{575D1A38-D08A-4CBD-829F-1EBAD639FF31}">
      <dgm:prSet/>
      <dgm:spPr/>
      <dgm:t>
        <a:bodyPr/>
        <a:lstStyle/>
        <a:p>
          <a:pPr rtl="0"/>
          <a:r>
            <a:rPr lang="en-US" dirty="0"/>
            <a:t>Medicare preventative &amp; wellness appointments are free </a:t>
          </a:r>
        </a:p>
      </dgm:t>
    </dgm:pt>
    <dgm:pt modelId="{7C8D0ED7-301C-44A4-A1B3-0D8801E2ABF6}" type="parTrans" cxnId="{D3BBDF87-EFCE-4A6A-BF3B-E0ADC29EBAEC}">
      <dgm:prSet/>
      <dgm:spPr/>
      <dgm:t>
        <a:bodyPr/>
        <a:lstStyle/>
        <a:p>
          <a:endParaRPr lang="en-US"/>
        </a:p>
      </dgm:t>
    </dgm:pt>
    <dgm:pt modelId="{0ED6BC57-C775-41B9-B238-86F915CA6C9D}" type="sibTrans" cxnId="{D3BBDF87-EFCE-4A6A-BF3B-E0ADC29EBAEC}">
      <dgm:prSet/>
      <dgm:spPr/>
      <dgm:t>
        <a:bodyPr/>
        <a:lstStyle/>
        <a:p>
          <a:endParaRPr lang="en-US"/>
        </a:p>
      </dgm:t>
    </dgm:pt>
    <dgm:pt modelId="{AC5C4C53-7F33-460E-98F1-602996A455BA}" type="pres">
      <dgm:prSet presAssocID="{B67FCDCE-AA92-4081-BE3C-D134BDE9756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9919A76-3C8A-4128-B0C4-1D814E6B4022}" type="pres">
      <dgm:prSet presAssocID="{96EE3C7E-9630-4893-B9EC-770A49C27EE1}" presName="circle1" presStyleLbl="node1" presStyleIdx="0" presStyleCnt="2"/>
      <dgm:spPr/>
    </dgm:pt>
    <dgm:pt modelId="{BA074B74-9F21-4AC0-8D7F-63CC51AC998C}" type="pres">
      <dgm:prSet presAssocID="{96EE3C7E-9630-4893-B9EC-770A49C27EE1}" presName="space" presStyleCnt="0"/>
      <dgm:spPr/>
    </dgm:pt>
    <dgm:pt modelId="{F37F0B6F-E629-4433-8330-697CCE90F263}" type="pres">
      <dgm:prSet presAssocID="{96EE3C7E-9630-4893-B9EC-770A49C27EE1}" presName="rect1" presStyleLbl="alignAcc1" presStyleIdx="0" presStyleCnt="2"/>
      <dgm:spPr/>
    </dgm:pt>
    <dgm:pt modelId="{FA6C9EA2-D207-41AF-89D3-0F32CFA5298A}" type="pres">
      <dgm:prSet presAssocID="{575D1A38-D08A-4CBD-829F-1EBAD639FF31}" presName="vertSpace2" presStyleLbl="node1" presStyleIdx="0" presStyleCnt="2"/>
      <dgm:spPr/>
    </dgm:pt>
    <dgm:pt modelId="{F7769959-B463-4575-8029-24BA8537E0B8}" type="pres">
      <dgm:prSet presAssocID="{575D1A38-D08A-4CBD-829F-1EBAD639FF31}" presName="circle2" presStyleLbl="node1" presStyleIdx="1" presStyleCnt="2"/>
      <dgm:spPr/>
    </dgm:pt>
    <dgm:pt modelId="{8692EA4A-7BF9-422B-8B0E-F094E2D129EF}" type="pres">
      <dgm:prSet presAssocID="{575D1A38-D08A-4CBD-829F-1EBAD639FF31}" presName="rect2" presStyleLbl="alignAcc1" presStyleIdx="1" presStyleCnt="2"/>
      <dgm:spPr/>
    </dgm:pt>
    <dgm:pt modelId="{A29FA4EC-CFCD-4725-BBE4-4F8961186007}" type="pres">
      <dgm:prSet presAssocID="{96EE3C7E-9630-4893-B9EC-770A49C27EE1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D2813884-80A7-4CC9-957E-93BBB6742EE4}" type="pres">
      <dgm:prSet presAssocID="{575D1A38-D08A-4CBD-829F-1EBAD639FF31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FACE4237-526D-4BC4-9605-E36A7044CD66}" type="presOf" srcId="{96EE3C7E-9630-4893-B9EC-770A49C27EE1}" destId="{F37F0B6F-E629-4433-8330-697CCE90F263}" srcOrd="0" destOrd="0" presId="urn:microsoft.com/office/officeart/2005/8/layout/target3"/>
    <dgm:cxn modelId="{38250C39-1409-4A5C-AC64-3881C8DA1E0D}" type="presOf" srcId="{96EE3C7E-9630-4893-B9EC-770A49C27EE1}" destId="{A29FA4EC-CFCD-4725-BBE4-4F8961186007}" srcOrd="1" destOrd="0" presId="urn:microsoft.com/office/officeart/2005/8/layout/target3"/>
    <dgm:cxn modelId="{11C9D673-CE4A-45E4-9EF0-0D48D734E515}" type="presOf" srcId="{575D1A38-D08A-4CBD-829F-1EBAD639FF31}" destId="{D2813884-80A7-4CC9-957E-93BBB6742EE4}" srcOrd="1" destOrd="0" presId="urn:microsoft.com/office/officeart/2005/8/layout/target3"/>
    <dgm:cxn modelId="{2B895B55-D410-442A-B420-748F129709B0}" type="presOf" srcId="{B67FCDCE-AA92-4081-BE3C-D134BDE97562}" destId="{AC5C4C53-7F33-460E-98F1-602996A455BA}" srcOrd="0" destOrd="0" presId="urn:microsoft.com/office/officeart/2005/8/layout/target3"/>
    <dgm:cxn modelId="{D3BBDF87-EFCE-4A6A-BF3B-E0ADC29EBAEC}" srcId="{B67FCDCE-AA92-4081-BE3C-D134BDE97562}" destId="{575D1A38-D08A-4CBD-829F-1EBAD639FF31}" srcOrd="1" destOrd="0" parTransId="{7C8D0ED7-301C-44A4-A1B3-0D8801E2ABF6}" sibTransId="{0ED6BC57-C775-41B9-B238-86F915CA6C9D}"/>
    <dgm:cxn modelId="{11F468A1-6501-48DF-81F3-AC23EA807CB8}" type="presOf" srcId="{575D1A38-D08A-4CBD-829F-1EBAD639FF31}" destId="{8692EA4A-7BF9-422B-8B0E-F094E2D129EF}" srcOrd="0" destOrd="0" presId="urn:microsoft.com/office/officeart/2005/8/layout/target3"/>
    <dgm:cxn modelId="{A06E94BB-7938-40F4-84E6-F0C1837D7E86}" srcId="{B67FCDCE-AA92-4081-BE3C-D134BDE97562}" destId="{96EE3C7E-9630-4893-B9EC-770A49C27EE1}" srcOrd="0" destOrd="0" parTransId="{DF742A98-A292-42FB-8BA5-0B179F143681}" sibTransId="{EC4528DF-52D3-4915-8F40-1ED61AC4FB33}"/>
    <dgm:cxn modelId="{BB94071A-167B-48CC-A792-4407A3AAEB55}" type="presParOf" srcId="{AC5C4C53-7F33-460E-98F1-602996A455BA}" destId="{B9919A76-3C8A-4128-B0C4-1D814E6B4022}" srcOrd="0" destOrd="0" presId="urn:microsoft.com/office/officeart/2005/8/layout/target3"/>
    <dgm:cxn modelId="{03A98F8A-306C-4651-9133-256759F62425}" type="presParOf" srcId="{AC5C4C53-7F33-460E-98F1-602996A455BA}" destId="{BA074B74-9F21-4AC0-8D7F-63CC51AC998C}" srcOrd="1" destOrd="0" presId="urn:microsoft.com/office/officeart/2005/8/layout/target3"/>
    <dgm:cxn modelId="{99356121-9D99-430A-9D92-0B314E1DB8B8}" type="presParOf" srcId="{AC5C4C53-7F33-460E-98F1-602996A455BA}" destId="{F37F0B6F-E629-4433-8330-697CCE90F263}" srcOrd="2" destOrd="0" presId="urn:microsoft.com/office/officeart/2005/8/layout/target3"/>
    <dgm:cxn modelId="{CDAD950B-13C6-4DAA-8A3F-20516EA7EA13}" type="presParOf" srcId="{AC5C4C53-7F33-460E-98F1-602996A455BA}" destId="{FA6C9EA2-D207-41AF-89D3-0F32CFA5298A}" srcOrd="3" destOrd="0" presId="urn:microsoft.com/office/officeart/2005/8/layout/target3"/>
    <dgm:cxn modelId="{2294477E-05F9-4D84-BFF7-7E9B16B592DA}" type="presParOf" srcId="{AC5C4C53-7F33-460E-98F1-602996A455BA}" destId="{F7769959-B463-4575-8029-24BA8537E0B8}" srcOrd="4" destOrd="0" presId="urn:microsoft.com/office/officeart/2005/8/layout/target3"/>
    <dgm:cxn modelId="{56C148CF-6E96-4CEC-AFB1-1893DFA6A55A}" type="presParOf" srcId="{AC5C4C53-7F33-460E-98F1-602996A455BA}" destId="{8692EA4A-7BF9-422B-8B0E-F094E2D129EF}" srcOrd="5" destOrd="0" presId="urn:microsoft.com/office/officeart/2005/8/layout/target3"/>
    <dgm:cxn modelId="{98D7DB0C-B8AF-4974-9C62-2B68233A471A}" type="presParOf" srcId="{AC5C4C53-7F33-460E-98F1-602996A455BA}" destId="{A29FA4EC-CFCD-4725-BBE4-4F8961186007}" srcOrd="6" destOrd="0" presId="urn:microsoft.com/office/officeart/2005/8/layout/target3"/>
    <dgm:cxn modelId="{FB397274-E57F-4289-AFF2-3A4AE680221A}" type="presParOf" srcId="{AC5C4C53-7F33-460E-98F1-602996A455BA}" destId="{D2813884-80A7-4CC9-957E-93BBB6742EE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8E5CD7-FE13-4A42-9692-AA353BAE2E34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A9AC23-A7BD-42B4-9B84-17A5881EC449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>
              <a:solidFill>
                <a:schemeClr val="tx1"/>
              </a:solidFill>
            </a:rPr>
            <a:t>Find Out If You Can Lower Your Medicare</a:t>
          </a:r>
        </a:p>
      </dgm:t>
    </dgm:pt>
    <dgm:pt modelId="{33E17BBD-B26B-447D-8535-A418AD593167}" type="parTrans" cxnId="{4450DE5B-1D14-473C-9FA3-FF3B2DF102B7}">
      <dgm:prSet/>
      <dgm:spPr/>
      <dgm:t>
        <a:bodyPr/>
        <a:lstStyle/>
        <a:p>
          <a:endParaRPr lang="en-US"/>
        </a:p>
      </dgm:t>
    </dgm:pt>
    <dgm:pt modelId="{A4C658D4-D8E5-4A95-8631-E6C4291E1EF6}" type="sibTrans" cxnId="{4450DE5B-1D14-473C-9FA3-FF3B2DF102B7}">
      <dgm:prSet/>
      <dgm:spPr/>
      <dgm:t>
        <a:bodyPr/>
        <a:lstStyle/>
        <a:p>
          <a:endParaRPr lang="en-US"/>
        </a:p>
      </dgm:t>
    </dgm:pt>
    <dgm:pt modelId="{3A72FB45-8250-4CB7-928D-E40E8F015E38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en-US" b="0" dirty="0"/>
            <a:t>Premiums</a:t>
          </a:r>
        </a:p>
      </dgm:t>
    </dgm:pt>
    <dgm:pt modelId="{91B8115B-6AB8-44F7-8C57-8B6AC1169B2A}" type="parTrans" cxnId="{3DE1CDD6-06EC-459E-BEFA-D711212E354E}">
      <dgm:prSet/>
      <dgm:spPr/>
      <dgm:t>
        <a:bodyPr/>
        <a:lstStyle/>
        <a:p>
          <a:endParaRPr lang="en-US"/>
        </a:p>
      </dgm:t>
    </dgm:pt>
    <dgm:pt modelId="{DD303D60-F51D-40DE-B719-A2C362C49A53}" type="sibTrans" cxnId="{3DE1CDD6-06EC-459E-BEFA-D711212E354E}">
      <dgm:prSet/>
      <dgm:spPr/>
      <dgm:t>
        <a:bodyPr/>
        <a:lstStyle/>
        <a:p>
          <a:endParaRPr lang="en-US"/>
        </a:p>
      </dgm:t>
    </dgm:pt>
    <dgm:pt modelId="{4FCB5F09-F37C-4978-AB93-DF2DD4AB7EAC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en-US" b="0" dirty="0"/>
            <a:t>Deductibles</a:t>
          </a:r>
        </a:p>
      </dgm:t>
    </dgm:pt>
    <dgm:pt modelId="{87C05496-D0FB-4F0A-9A9D-A0413CD8C365}" type="parTrans" cxnId="{7C563ED6-A025-47A3-A223-F9155242E716}">
      <dgm:prSet/>
      <dgm:spPr/>
      <dgm:t>
        <a:bodyPr/>
        <a:lstStyle/>
        <a:p>
          <a:endParaRPr lang="en-US"/>
        </a:p>
      </dgm:t>
    </dgm:pt>
    <dgm:pt modelId="{488CC18E-6859-4049-9444-5F233209F319}" type="sibTrans" cxnId="{7C563ED6-A025-47A3-A223-F9155242E716}">
      <dgm:prSet/>
      <dgm:spPr/>
      <dgm:t>
        <a:bodyPr/>
        <a:lstStyle/>
        <a:p>
          <a:endParaRPr lang="en-US"/>
        </a:p>
      </dgm:t>
    </dgm:pt>
    <dgm:pt modelId="{D8AAD344-AEB0-41BC-8685-0BFDB2AB24DB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en-US" b="0" dirty="0"/>
            <a:t>Doctor</a:t>
          </a:r>
        </a:p>
        <a:p>
          <a:pPr rtl="0"/>
          <a:r>
            <a:rPr lang="en-US" b="1" dirty="0"/>
            <a:t> </a:t>
          </a:r>
          <a:r>
            <a:rPr lang="en-US" b="0" dirty="0"/>
            <a:t>Lab</a:t>
          </a:r>
          <a:r>
            <a:rPr lang="en-US" b="1" dirty="0"/>
            <a:t> </a:t>
          </a:r>
          <a:r>
            <a:rPr lang="en-US" b="0" dirty="0"/>
            <a:t>&amp; Scan </a:t>
          </a:r>
        </a:p>
        <a:p>
          <a:pPr rtl="0"/>
          <a:r>
            <a:rPr lang="en-US" b="0" dirty="0"/>
            <a:t>co-pays</a:t>
          </a:r>
        </a:p>
      </dgm:t>
    </dgm:pt>
    <dgm:pt modelId="{1BC230A5-EDAB-4807-B1F2-F487D3F94085}" type="parTrans" cxnId="{059D5EB2-2808-4919-BE11-6336CFDACA18}">
      <dgm:prSet/>
      <dgm:spPr/>
      <dgm:t>
        <a:bodyPr/>
        <a:lstStyle/>
        <a:p>
          <a:endParaRPr lang="en-US"/>
        </a:p>
      </dgm:t>
    </dgm:pt>
    <dgm:pt modelId="{EF8211EF-A0D3-458A-A633-F93573454E5D}" type="sibTrans" cxnId="{059D5EB2-2808-4919-BE11-6336CFDACA18}">
      <dgm:prSet/>
      <dgm:spPr/>
      <dgm:t>
        <a:bodyPr/>
        <a:lstStyle/>
        <a:p>
          <a:endParaRPr lang="en-US"/>
        </a:p>
      </dgm:t>
    </dgm:pt>
    <dgm:pt modelId="{4A4A401E-8A70-476B-B279-9F656BF047FE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en-US" b="0" dirty="0"/>
            <a:t>Drug</a:t>
          </a:r>
          <a:r>
            <a:rPr lang="en-US" b="1" dirty="0"/>
            <a:t> </a:t>
          </a:r>
          <a:r>
            <a:rPr lang="en-US" b="0" dirty="0"/>
            <a:t>co-pays</a:t>
          </a:r>
        </a:p>
      </dgm:t>
    </dgm:pt>
    <dgm:pt modelId="{C36428C8-3D1C-4DBF-9584-D9EE60884DC7}" type="parTrans" cxnId="{3AA6789D-AB74-4AAE-A862-5341344B2FCD}">
      <dgm:prSet/>
      <dgm:spPr/>
      <dgm:t>
        <a:bodyPr/>
        <a:lstStyle/>
        <a:p>
          <a:endParaRPr lang="en-US"/>
        </a:p>
      </dgm:t>
    </dgm:pt>
    <dgm:pt modelId="{35E44E1D-8EC3-44AC-90CE-9E6C4CBD8FE9}" type="sibTrans" cxnId="{3AA6789D-AB74-4AAE-A862-5341344B2FCD}">
      <dgm:prSet/>
      <dgm:spPr/>
      <dgm:t>
        <a:bodyPr/>
        <a:lstStyle/>
        <a:p>
          <a:endParaRPr lang="en-US"/>
        </a:p>
      </dgm:t>
    </dgm:pt>
    <dgm:pt modelId="{0924FF73-2C8F-41B4-9B11-47D42146F267}" type="pres">
      <dgm:prSet presAssocID="{A18E5CD7-FE13-4A42-9692-AA353BAE2E34}" presName="diagram" presStyleCnt="0">
        <dgm:presLayoutVars>
          <dgm:dir/>
          <dgm:resizeHandles val="exact"/>
        </dgm:presLayoutVars>
      </dgm:prSet>
      <dgm:spPr/>
    </dgm:pt>
    <dgm:pt modelId="{55203977-87EE-4047-8639-B3069AA51A9D}" type="pres">
      <dgm:prSet presAssocID="{2AA9AC23-A7BD-42B4-9B84-17A5881EC449}" presName="node" presStyleLbl="node1" presStyleIdx="0" presStyleCnt="5">
        <dgm:presLayoutVars>
          <dgm:bulletEnabled val="1"/>
        </dgm:presLayoutVars>
      </dgm:prSet>
      <dgm:spPr/>
    </dgm:pt>
    <dgm:pt modelId="{F7BFE4DF-4A69-46CE-9CE2-C6BF7A92F53F}" type="pres">
      <dgm:prSet presAssocID="{A4C658D4-D8E5-4A95-8631-E6C4291E1EF6}" presName="sibTrans" presStyleCnt="0"/>
      <dgm:spPr/>
    </dgm:pt>
    <dgm:pt modelId="{42959BE6-D876-414D-84C5-D227DC17DF53}" type="pres">
      <dgm:prSet presAssocID="{3A72FB45-8250-4CB7-928D-E40E8F015E38}" presName="node" presStyleLbl="node1" presStyleIdx="1" presStyleCnt="5">
        <dgm:presLayoutVars>
          <dgm:bulletEnabled val="1"/>
        </dgm:presLayoutVars>
      </dgm:prSet>
      <dgm:spPr/>
    </dgm:pt>
    <dgm:pt modelId="{93AB0103-057E-4BD4-BF05-7223E4F742DE}" type="pres">
      <dgm:prSet presAssocID="{DD303D60-F51D-40DE-B719-A2C362C49A53}" presName="sibTrans" presStyleCnt="0"/>
      <dgm:spPr/>
    </dgm:pt>
    <dgm:pt modelId="{3A8809F6-54C5-47F1-96FF-60167A64E674}" type="pres">
      <dgm:prSet presAssocID="{4FCB5F09-F37C-4978-AB93-DF2DD4AB7EAC}" presName="node" presStyleLbl="node1" presStyleIdx="2" presStyleCnt="5">
        <dgm:presLayoutVars>
          <dgm:bulletEnabled val="1"/>
        </dgm:presLayoutVars>
      </dgm:prSet>
      <dgm:spPr/>
    </dgm:pt>
    <dgm:pt modelId="{81F5CDE7-6791-4563-8C6C-61A31FEF0336}" type="pres">
      <dgm:prSet presAssocID="{488CC18E-6859-4049-9444-5F233209F319}" presName="sibTrans" presStyleCnt="0"/>
      <dgm:spPr/>
    </dgm:pt>
    <dgm:pt modelId="{498F3A96-394D-4FF5-AB23-E5A7D765855A}" type="pres">
      <dgm:prSet presAssocID="{D8AAD344-AEB0-41BC-8685-0BFDB2AB24DB}" presName="node" presStyleLbl="node1" presStyleIdx="3" presStyleCnt="5">
        <dgm:presLayoutVars>
          <dgm:bulletEnabled val="1"/>
        </dgm:presLayoutVars>
      </dgm:prSet>
      <dgm:spPr/>
    </dgm:pt>
    <dgm:pt modelId="{051AB05D-566D-4AD0-8DC8-41707C6F244A}" type="pres">
      <dgm:prSet presAssocID="{EF8211EF-A0D3-458A-A633-F93573454E5D}" presName="sibTrans" presStyleCnt="0"/>
      <dgm:spPr/>
    </dgm:pt>
    <dgm:pt modelId="{80F44BF9-0B36-4570-864A-886A9EC16CDD}" type="pres">
      <dgm:prSet presAssocID="{4A4A401E-8A70-476B-B279-9F656BF047FE}" presName="node" presStyleLbl="node1" presStyleIdx="4" presStyleCnt="5">
        <dgm:presLayoutVars>
          <dgm:bulletEnabled val="1"/>
        </dgm:presLayoutVars>
      </dgm:prSet>
      <dgm:spPr/>
    </dgm:pt>
  </dgm:ptLst>
  <dgm:cxnLst>
    <dgm:cxn modelId="{476C5316-7951-4D1F-827A-3F40D2E612FB}" type="presOf" srcId="{2AA9AC23-A7BD-42B4-9B84-17A5881EC449}" destId="{55203977-87EE-4047-8639-B3069AA51A9D}" srcOrd="0" destOrd="0" presId="urn:microsoft.com/office/officeart/2005/8/layout/default"/>
    <dgm:cxn modelId="{4450DE5B-1D14-473C-9FA3-FF3B2DF102B7}" srcId="{A18E5CD7-FE13-4A42-9692-AA353BAE2E34}" destId="{2AA9AC23-A7BD-42B4-9B84-17A5881EC449}" srcOrd="0" destOrd="0" parTransId="{33E17BBD-B26B-447D-8535-A418AD593167}" sibTransId="{A4C658D4-D8E5-4A95-8631-E6C4291E1EF6}"/>
    <dgm:cxn modelId="{BF7C7C5E-42D2-41C6-8D37-69E55C9021FC}" type="presOf" srcId="{3A72FB45-8250-4CB7-928D-E40E8F015E38}" destId="{42959BE6-D876-414D-84C5-D227DC17DF53}" srcOrd="0" destOrd="0" presId="urn:microsoft.com/office/officeart/2005/8/layout/default"/>
    <dgm:cxn modelId="{BD02F163-A841-435D-830D-EA77EBB0A41E}" type="presOf" srcId="{4FCB5F09-F37C-4978-AB93-DF2DD4AB7EAC}" destId="{3A8809F6-54C5-47F1-96FF-60167A64E674}" srcOrd="0" destOrd="0" presId="urn:microsoft.com/office/officeart/2005/8/layout/default"/>
    <dgm:cxn modelId="{B7D0C492-3821-49BB-A9B2-C1751164FED8}" type="presOf" srcId="{4A4A401E-8A70-476B-B279-9F656BF047FE}" destId="{80F44BF9-0B36-4570-864A-886A9EC16CDD}" srcOrd="0" destOrd="0" presId="urn:microsoft.com/office/officeart/2005/8/layout/default"/>
    <dgm:cxn modelId="{61E2CE95-6B30-4110-B803-1FFEC9D4CB8C}" type="presOf" srcId="{D8AAD344-AEB0-41BC-8685-0BFDB2AB24DB}" destId="{498F3A96-394D-4FF5-AB23-E5A7D765855A}" srcOrd="0" destOrd="0" presId="urn:microsoft.com/office/officeart/2005/8/layout/default"/>
    <dgm:cxn modelId="{3AA6789D-AB74-4AAE-A862-5341344B2FCD}" srcId="{A18E5CD7-FE13-4A42-9692-AA353BAE2E34}" destId="{4A4A401E-8A70-476B-B279-9F656BF047FE}" srcOrd="4" destOrd="0" parTransId="{C36428C8-3D1C-4DBF-9584-D9EE60884DC7}" sibTransId="{35E44E1D-8EC3-44AC-90CE-9E6C4CBD8FE9}"/>
    <dgm:cxn modelId="{059D5EB2-2808-4919-BE11-6336CFDACA18}" srcId="{A18E5CD7-FE13-4A42-9692-AA353BAE2E34}" destId="{D8AAD344-AEB0-41BC-8685-0BFDB2AB24DB}" srcOrd="3" destOrd="0" parTransId="{1BC230A5-EDAB-4807-B1F2-F487D3F94085}" sibTransId="{EF8211EF-A0D3-458A-A633-F93573454E5D}"/>
    <dgm:cxn modelId="{C22D52D2-66E3-469A-9C48-F8C7947A187B}" type="presOf" srcId="{A18E5CD7-FE13-4A42-9692-AA353BAE2E34}" destId="{0924FF73-2C8F-41B4-9B11-47D42146F267}" srcOrd="0" destOrd="0" presId="urn:microsoft.com/office/officeart/2005/8/layout/default"/>
    <dgm:cxn modelId="{7C563ED6-A025-47A3-A223-F9155242E716}" srcId="{A18E5CD7-FE13-4A42-9692-AA353BAE2E34}" destId="{4FCB5F09-F37C-4978-AB93-DF2DD4AB7EAC}" srcOrd="2" destOrd="0" parTransId="{87C05496-D0FB-4F0A-9A9D-A0413CD8C365}" sibTransId="{488CC18E-6859-4049-9444-5F233209F319}"/>
    <dgm:cxn modelId="{3DE1CDD6-06EC-459E-BEFA-D711212E354E}" srcId="{A18E5CD7-FE13-4A42-9692-AA353BAE2E34}" destId="{3A72FB45-8250-4CB7-928D-E40E8F015E38}" srcOrd="1" destOrd="0" parTransId="{91B8115B-6AB8-44F7-8C57-8B6AC1169B2A}" sibTransId="{DD303D60-F51D-40DE-B719-A2C362C49A53}"/>
    <dgm:cxn modelId="{DF648D91-9291-4CEB-BBB6-BB9799A6AD36}" type="presParOf" srcId="{0924FF73-2C8F-41B4-9B11-47D42146F267}" destId="{55203977-87EE-4047-8639-B3069AA51A9D}" srcOrd="0" destOrd="0" presId="urn:microsoft.com/office/officeart/2005/8/layout/default"/>
    <dgm:cxn modelId="{F7D79D31-D0AF-448D-AD77-D196989AE40B}" type="presParOf" srcId="{0924FF73-2C8F-41B4-9B11-47D42146F267}" destId="{F7BFE4DF-4A69-46CE-9CE2-C6BF7A92F53F}" srcOrd="1" destOrd="0" presId="urn:microsoft.com/office/officeart/2005/8/layout/default"/>
    <dgm:cxn modelId="{AA00744E-CB3B-45A1-8171-BB360276669C}" type="presParOf" srcId="{0924FF73-2C8F-41B4-9B11-47D42146F267}" destId="{42959BE6-D876-414D-84C5-D227DC17DF53}" srcOrd="2" destOrd="0" presId="urn:microsoft.com/office/officeart/2005/8/layout/default"/>
    <dgm:cxn modelId="{9573239B-6B15-44F5-B288-F0510EAC56A6}" type="presParOf" srcId="{0924FF73-2C8F-41B4-9B11-47D42146F267}" destId="{93AB0103-057E-4BD4-BF05-7223E4F742DE}" srcOrd="3" destOrd="0" presId="urn:microsoft.com/office/officeart/2005/8/layout/default"/>
    <dgm:cxn modelId="{954AEAC9-921C-4F7F-AF63-EDF79382197E}" type="presParOf" srcId="{0924FF73-2C8F-41B4-9B11-47D42146F267}" destId="{3A8809F6-54C5-47F1-96FF-60167A64E674}" srcOrd="4" destOrd="0" presId="urn:microsoft.com/office/officeart/2005/8/layout/default"/>
    <dgm:cxn modelId="{E088EDEA-7648-49D9-ACF4-CFA4937C7B9A}" type="presParOf" srcId="{0924FF73-2C8F-41B4-9B11-47D42146F267}" destId="{81F5CDE7-6791-4563-8C6C-61A31FEF0336}" srcOrd="5" destOrd="0" presId="urn:microsoft.com/office/officeart/2005/8/layout/default"/>
    <dgm:cxn modelId="{B020EB0B-890F-491D-84C6-9734C354A96B}" type="presParOf" srcId="{0924FF73-2C8F-41B4-9B11-47D42146F267}" destId="{498F3A96-394D-4FF5-AB23-E5A7D765855A}" srcOrd="6" destOrd="0" presId="urn:microsoft.com/office/officeart/2005/8/layout/default"/>
    <dgm:cxn modelId="{18FBD133-60DF-4301-A264-9E489538596F}" type="presParOf" srcId="{0924FF73-2C8F-41B4-9B11-47D42146F267}" destId="{051AB05D-566D-4AD0-8DC8-41707C6F244A}" srcOrd="7" destOrd="0" presId="urn:microsoft.com/office/officeart/2005/8/layout/default"/>
    <dgm:cxn modelId="{36B70061-A6B0-4A8C-8E24-A35CDD427C19}" type="presParOf" srcId="{0924FF73-2C8F-41B4-9B11-47D42146F267}" destId="{80F44BF9-0B36-4570-864A-886A9EC16CD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F91559-F5E4-41A3-BD12-FF9FBD8C5F4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0678AF-FB87-4723-97A5-D4E6B2B3785F}">
      <dgm:prSet custT="1"/>
      <dgm:spPr/>
      <dgm:t>
        <a:bodyPr/>
        <a:lstStyle/>
        <a:p>
          <a:pPr rtl="0"/>
          <a:endParaRPr lang="en-US" sz="2500" b="1" dirty="0"/>
        </a:p>
        <a:p>
          <a:pPr rtl="0"/>
          <a:r>
            <a:rPr lang="en-US" sz="3600" b="1" dirty="0"/>
            <a:t>Applying is easy! </a:t>
          </a:r>
          <a:br>
            <a:rPr lang="en-US" sz="2500" dirty="0"/>
          </a:br>
          <a:endParaRPr lang="en-US" sz="2500" dirty="0"/>
        </a:p>
      </dgm:t>
    </dgm:pt>
    <dgm:pt modelId="{CAF6439C-C736-4F78-88E2-8A377723C11C}" type="parTrans" cxnId="{FC15CC31-6216-4906-A76D-D5E25AD64BAE}">
      <dgm:prSet/>
      <dgm:spPr/>
      <dgm:t>
        <a:bodyPr/>
        <a:lstStyle/>
        <a:p>
          <a:endParaRPr lang="en-US"/>
        </a:p>
      </dgm:t>
    </dgm:pt>
    <dgm:pt modelId="{D236D833-43E4-4D33-8B15-37E2C8B8E056}" type="sibTrans" cxnId="{FC15CC31-6216-4906-A76D-D5E25AD64BAE}">
      <dgm:prSet/>
      <dgm:spPr/>
      <dgm:t>
        <a:bodyPr/>
        <a:lstStyle/>
        <a:p>
          <a:endParaRPr lang="en-US"/>
        </a:p>
      </dgm:t>
    </dgm:pt>
    <dgm:pt modelId="{BD77C3FA-F4B4-44F3-9CDD-63F75B0EF273}" type="pres">
      <dgm:prSet presAssocID="{25F91559-F5E4-41A3-BD12-FF9FBD8C5F4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FB582BB-37F9-43A6-851A-FF4873FCE6D7}" type="pres">
      <dgm:prSet presAssocID="{CD0678AF-FB87-4723-97A5-D4E6B2B3785F}" presName="circle1" presStyleLbl="node1" presStyleIdx="0" presStyleCnt="1"/>
      <dgm:spPr/>
    </dgm:pt>
    <dgm:pt modelId="{35E28659-DA7B-459D-93D7-3B30CC9D712F}" type="pres">
      <dgm:prSet presAssocID="{CD0678AF-FB87-4723-97A5-D4E6B2B3785F}" presName="space" presStyleCnt="0"/>
      <dgm:spPr/>
    </dgm:pt>
    <dgm:pt modelId="{77F2BC33-7E49-466F-8863-85CD438A68E9}" type="pres">
      <dgm:prSet presAssocID="{CD0678AF-FB87-4723-97A5-D4E6B2B3785F}" presName="rect1" presStyleLbl="alignAcc1" presStyleIdx="0" presStyleCnt="1"/>
      <dgm:spPr/>
    </dgm:pt>
    <dgm:pt modelId="{FAE37B25-725F-4747-8972-E453085C4E59}" type="pres">
      <dgm:prSet presAssocID="{CD0678AF-FB87-4723-97A5-D4E6B2B3785F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648B5101-5C88-461F-A454-E993FE7BCCC9}" type="presOf" srcId="{CD0678AF-FB87-4723-97A5-D4E6B2B3785F}" destId="{77F2BC33-7E49-466F-8863-85CD438A68E9}" srcOrd="0" destOrd="0" presId="urn:microsoft.com/office/officeart/2005/8/layout/target3"/>
    <dgm:cxn modelId="{120A462C-E34B-47FC-96B6-F446239586E0}" type="presOf" srcId="{25F91559-F5E4-41A3-BD12-FF9FBD8C5F4F}" destId="{BD77C3FA-F4B4-44F3-9CDD-63F75B0EF273}" srcOrd="0" destOrd="0" presId="urn:microsoft.com/office/officeart/2005/8/layout/target3"/>
    <dgm:cxn modelId="{FC15CC31-6216-4906-A76D-D5E25AD64BAE}" srcId="{25F91559-F5E4-41A3-BD12-FF9FBD8C5F4F}" destId="{CD0678AF-FB87-4723-97A5-D4E6B2B3785F}" srcOrd="0" destOrd="0" parTransId="{CAF6439C-C736-4F78-88E2-8A377723C11C}" sibTransId="{D236D833-43E4-4D33-8B15-37E2C8B8E056}"/>
    <dgm:cxn modelId="{220197D2-E366-480C-8C5E-E2C66384051E}" type="presOf" srcId="{CD0678AF-FB87-4723-97A5-D4E6B2B3785F}" destId="{FAE37B25-725F-4747-8972-E453085C4E59}" srcOrd="1" destOrd="0" presId="urn:microsoft.com/office/officeart/2005/8/layout/target3"/>
    <dgm:cxn modelId="{40230A62-4565-4AFD-AC0E-3D31ADEB72F5}" type="presParOf" srcId="{BD77C3FA-F4B4-44F3-9CDD-63F75B0EF273}" destId="{CFB582BB-37F9-43A6-851A-FF4873FCE6D7}" srcOrd="0" destOrd="0" presId="urn:microsoft.com/office/officeart/2005/8/layout/target3"/>
    <dgm:cxn modelId="{95ED7BD4-23DC-4792-9812-5B9048EE9F6F}" type="presParOf" srcId="{BD77C3FA-F4B4-44F3-9CDD-63F75B0EF273}" destId="{35E28659-DA7B-459D-93D7-3B30CC9D712F}" srcOrd="1" destOrd="0" presId="urn:microsoft.com/office/officeart/2005/8/layout/target3"/>
    <dgm:cxn modelId="{65B6C9E3-9FB4-4B4C-A3A5-C77153EE3200}" type="presParOf" srcId="{BD77C3FA-F4B4-44F3-9CDD-63F75B0EF273}" destId="{77F2BC33-7E49-466F-8863-85CD438A68E9}" srcOrd="2" destOrd="0" presId="urn:microsoft.com/office/officeart/2005/8/layout/target3"/>
    <dgm:cxn modelId="{23172911-1156-47D6-823B-9231F8A8BC82}" type="presParOf" srcId="{BD77C3FA-F4B4-44F3-9CDD-63F75B0EF273}" destId="{FAE37B25-725F-4747-8972-E453085C4E59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BCD2C3-32A5-4D32-89B2-B84C39C4DF3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6EEEE1-D620-414B-A644-A99B6D4D53F7}">
      <dgm:prSet custT="1"/>
      <dgm:spPr/>
      <dgm:t>
        <a:bodyPr/>
        <a:lstStyle/>
        <a:p>
          <a:pPr rtl="0"/>
          <a:r>
            <a:rPr lang="en-US" sz="3600" b="1" dirty="0"/>
            <a:t>Do you qualify?</a:t>
          </a:r>
          <a:endParaRPr lang="en-US" sz="3600" dirty="0"/>
        </a:p>
      </dgm:t>
    </dgm:pt>
    <dgm:pt modelId="{4F06E3E6-1F2A-4D39-9F9D-811F4097A34E}" type="parTrans" cxnId="{3941FB36-D965-4824-A5F3-C8305B3526BA}">
      <dgm:prSet/>
      <dgm:spPr/>
      <dgm:t>
        <a:bodyPr/>
        <a:lstStyle/>
        <a:p>
          <a:endParaRPr lang="en-US"/>
        </a:p>
      </dgm:t>
    </dgm:pt>
    <dgm:pt modelId="{92CC12B6-87DE-45A0-946C-0F5390A9BF28}" type="sibTrans" cxnId="{3941FB36-D965-4824-A5F3-C8305B3526BA}">
      <dgm:prSet/>
      <dgm:spPr/>
      <dgm:t>
        <a:bodyPr/>
        <a:lstStyle/>
        <a:p>
          <a:endParaRPr lang="en-US"/>
        </a:p>
      </dgm:t>
    </dgm:pt>
    <dgm:pt modelId="{FBF7894D-9A31-4FAA-BFF7-DADF74116DFE}" type="pres">
      <dgm:prSet presAssocID="{6EBCD2C3-32A5-4D32-89B2-B84C39C4DF3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D35B599-B701-45A2-AB46-51D371A5D6F3}" type="pres">
      <dgm:prSet presAssocID="{CD6EEEE1-D620-414B-A644-A99B6D4D53F7}" presName="circle1" presStyleLbl="node1" presStyleIdx="0" presStyleCnt="1"/>
      <dgm:spPr/>
    </dgm:pt>
    <dgm:pt modelId="{1C91DAE7-B4CC-4C8E-8E0B-53187D91CB14}" type="pres">
      <dgm:prSet presAssocID="{CD6EEEE1-D620-414B-A644-A99B6D4D53F7}" presName="space" presStyleCnt="0"/>
      <dgm:spPr/>
    </dgm:pt>
    <dgm:pt modelId="{4FA7D5DB-B4DA-4B25-957C-C85321AAAC33}" type="pres">
      <dgm:prSet presAssocID="{CD6EEEE1-D620-414B-A644-A99B6D4D53F7}" presName="rect1" presStyleLbl="alignAcc1" presStyleIdx="0" presStyleCnt="1"/>
      <dgm:spPr/>
    </dgm:pt>
    <dgm:pt modelId="{12507BE1-236F-4CFF-978B-E962C3237711}" type="pres">
      <dgm:prSet presAssocID="{CD6EEEE1-D620-414B-A644-A99B6D4D53F7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7359A71D-AFD3-497D-B6E2-6D5C758A1263}" type="presOf" srcId="{6EBCD2C3-32A5-4D32-89B2-B84C39C4DF3C}" destId="{FBF7894D-9A31-4FAA-BFF7-DADF74116DFE}" srcOrd="0" destOrd="0" presId="urn:microsoft.com/office/officeart/2005/8/layout/target3"/>
    <dgm:cxn modelId="{3941FB36-D965-4824-A5F3-C8305B3526BA}" srcId="{6EBCD2C3-32A5-4D32-89B2-B84C39C4DF3C}" destId="{CD6EEEE1-D620-414B-A644-A99B6D4D53F7}" srcOrd="0" destOrd="0" parTransId="{4F06E3E6-1F2A-4D39-9F9D-811F4097A34E}" sibTransId="{92CC12B6-87DE-45A0-946C-0F5390A9BF28}"/>
    <dgm:cxn modelId="{0057BF95-C138-4BF1-89B6-EB33C5F4DA4C}" type="presOf" srcId="{CD6EEEE1-D620-414B-A644-A99B6D4D53F7}" destId="{12507BE1-236F-4CFF-978B-E962C3237711}" srcOrd="1" destOrd="0" presId="urn:microsoft.com/office/officeart/2005/8/layout/target3"/>
    <dgm:cxn modelId="{11C156CB-70A4-4C4E-9968-59347E2CA831}" type="presOf" srcId="{CD6EEEE1-D620-414B-A644-A99B6D4D53F7}" destId="{4FA7D5DB-B4DA-4B25-957C-C85321AAAC33}" srcOrd="0" destOrd="0" presId="urn:microsoft.com/office/officeart/2005/8/layout/target3"/>
    <dgm:cxn modelId="{2E5C7507-C711-48C9-A615-757717B9BE7D}" type="presParOf" srcId="{FBF7894D-9A31-4FAA-BFF7-DADF74116DFE}" destId="{1D35B599-B701-45A2-AB46-51D371A5D6F3}" srcOrd="0" destOrd="0" presId="urn:microsoft.com/office/officeart/2005/8/layout/target3"/>
    <dgm:cxn modelId="{E0ED1480-CB03-4FE3-AF5A-DB8D9EF8DD9E}" type="presParOf" srcId="{FBF7894D-9A31-4FAA-BFF7-DADF74116DFE}" destId="{1C91DAE7-B4CC-4C8E-8E0B-53187D91CB14}" srcOrd="1" destOrd="0" presId="urn:microsoft.com/office/officeart/2005/8/layout/target3"/>
    <dgm:cxn modelId="{2A8658F8-BA18-4AC8-A67A-C5A80A859E28}" type="presParOf" srcId="{FBF7894D-9A31-4FAA-BFF7-DADF74116DFE}" destId="{4FA7D5DB-B4DA-4B25-957C-C85321AAAC33}" srcOrd="2" destOrd="0" presId="urn:microsoft.com/office/officeart/2005/8/layout/target3"/>
    <dgm:cxn modelId="{3F05BB85-4D20-4AB1-A876-C3C95B79EFBA}" type="presParOf" srcId="{FBF7894D-9A31-4FAA-BFF7-DADF74116DFE}" destId="{12507BE1-236F-4CFF-978B-E962C323771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9ED655-3818-4DD0-B0D3-708A90A7541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1FD6F8C-B8AF-4247-A510-EEEBFC2881E0}">
      <dgm:prSet custT="1"/>
      <dgm:spPr/>
      <dgm:t>
        <a:bodyPr/>
        <a:lstStyle/>
        <a:p>
          <a:pPr rtl="0"/>
          <a:r>
            <a:rPr lang="en-US" sz="3600" b="1" dirty="0"/>
            <a:t>Income &amp; Asset Limits</a:t>
          </a:r>
          <a:endParaRPr lang="en-US" sz="3600" dirty="0"/>
        </a:p>
      </dgm:t>
    </dgm:pt>
    <dgm:pt modelId="{535093A6-CDFF-42C9-80B2-1F01FDC839E6}" type="parTrans" cxnId="{5B444F0E-C544-4017-A2CD-2D2B2C23314F}">
      <dgm:prSet/>
      <dgm:spPr/>
      <dgm:t>
        <a:bodyPr/>
        <a:lstStyle/>
        <a:p>
          <a:endParaRPr lang="en-US"/>
        </a:p>
      </dgm:t>
    </dgm:pt>
    <dgm:pt modelId="{1DE6CF2F-3E20-4236-AB8C-AA249A80D7AA}" type="sibTrans" cxnId="{5B444F0E-C544-4017-A2CD-2D2B2C23314F}">
      <dgm:prSet/>
      <dgm:spPr/>
      <dgm:t>
        <a:bodyPr/>
        <a:lstStyle/>
        <a:p>
          <a:endParaRPr lang="en-US"/>
        </a:p>
      </dgm:t>
    </dgm:pt>
    <dgm:pt modelId="{367AE134-F288-4D08-BCAA-CDBD63A708A2}" type="pres">
      <dgm:prSet presAssocID="{9B9ED655-3818-4DD0-B0D3-708A90A7541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F5776F3-AF67-49ED-AC27-DAC4DBA94665}" type="pres">
      <dgm:prSet presAssocID="{31FD6F8C-B8AF-4247-A510-EEEBFC2881E0}" presName="circle1" presStyleLbl="node1" presStyleIdx="0" presStyleCnt="1"/>
      <dgm:spPr/>
    </dgm:pt>
    <dgm:pt modelId="{D3B9A6AD-08A1-4751-9E19-B72EDB400660}" type="pres">
      <dgm:prSet presAssocID="{31FD6F8C-B8AF-4247-A510-EEEBFC2881E0}" presName="space" presStyleCnt="0"/>
      <dgm:spPr/>
    </dgm:pt>
    <dgm:pt modelId="{88DEA078-D2DB-405D-AEEB-1602B890D1E7}" type="pres">
      <dgm:prSet presAssocID="{31FD6F8C-B8AF-4247-A510-EEEBFC2881E0}" presName="rect1" presStyleLbl="alignAcc1" presStyleIdx="0" presStyleCnt="1"/>
      <dgm:spPr/>
    </dgm:pt>
    <dgm:pt modelId="{45D048AA-6F13-4B41-8BB3-12A6EBF59F49}" type="pres">
      <dgm:prSet presAssocID="{31FD6F8C-B8AF-4247-A510-EEEBFC2881E0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5B444F0E-C544-4017-A2CD-2D2B2C23314F}" srcId="{9B9ED655-3818-4DD0-B0D3-708A90A75410}" destId="{31FD6F8C-B8AF-4247-A510-EEEBFC2881E0}" srcOrd="0" destOrd="0" parTransId="{535093A6-CDFF-42C9-80B2-1F01FDC839E6}" sibTransId="{1DE6CF2F-3E20-4236-AB8C-AA249A80D7AA}"/>
    <dgm:cxn modelId="{C28C3B41-A577-46D5-AB6A-802D5C86BF41}" type="presOf" srcId="{9B9ED655-3818-4DD0-B0D3-708A90A75410}" destId="{367AE134-F288-4D08-BCAA-CDBD63A708A2}" srcOrd="0" destOrd="0" presId="urn:microsoft.com/office/officeart/2005/8/layout/target3"/>
    <dgm:cxn modelId="{C8D0B877-C72A-43C8-81B8-654E8AE66EAA}" type="presOf" srcId="{31FD6F8C-B8AF-4247-A510-EEEBFC2881E0}" destId="{88DEA078-D2DB-405D-AEEB-1602B890D1E7}" srcOrd="0" destOrd="0" presId="urn:microsoft.com/office/officeart/2005/8/layout/target3"/>
    <dgm:cxn modelId="{781B04AD-CE41-494D-887B-69A0C95C30CD}" type="presOf" srcId="{31FD6F8C-B8AF-4247-A510-EEEBFC2881E0}" destId="{45D048AA-6F13-4B41-8BB3-12A6EBF59F49}" srcOrd="1" destOrd="0" presId="urn:microsoft.com/office/officeart/2005/8/layout/target3"/>
    <dgm:cxn modelId="{5CF8F0C8-B357-4B24-963C-8040B3C01E0B}" type="presParOf" srcId="{367AE134-F288-4D08-BCAA-CDBD63A708A2}" destId="{2F5776F3-AF67-49ED-AC27-DAC4DBA94665}" srcOrd="0" destOrd="0" presId="urn:microsoft.com/office/officeart/2005/8/layout/target3"/>
    <dgm:cxn modelId="{A1ED1CA7-102A-43C2-A122-3809CF66AC10}" type="presParOf" srcId="{367AE134-F288-4D08-BCAA-CDBD63A708A2}" destId="{D3B9A6AD-08A1-4751-9E19-B72EDB400660}" srcOrd="1" destOrd="0" presId="urn:microsoft.com/office/officeart/2005/8/layout/target3"/>
    <dgm:cxn modelId="{B09878ED-1505-4AA1-B2C4-889C93B94CEE}" type="presParOf" srcId="{367AE134-F288-4D08-BCAA-CDBD63A708A2}" destId="{88DEA078-D2DB-405D-AEEB-1602B890D1E7}" srcOrd="2" destOrd="0" presId="urn:microsoft.com/office/officeart/2005/8/layout/target3"/>
    <dgm:cxn modelId="{7B251BFC-B8D7-4E10-BA06-6DDDBDE8AA42}" type="presParOf" srcId="{367AE134-F288-4D08-BCAA-CDBD63A708A2}" destId="{45D048AA-6F13-4B41-8BB3-12A6EBF59F49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C9813E-8882-4A3A-93AE-2996E745C70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51B2CC-9EC2-4E96-90D6-293228A42609}">
      <dgm:prSet custT="1"/>
      <dgm:spPr/>
      <dgm:t>
        <a:bodyPr/>
        <a:lstStyle/>
        <a:p>
          <a:pPr rtl="0"/>
          <a:endParaRPr lang="en-US" sz="3200" b="1" dirty="0"/>
        </a:p>
        <a:p>
          <a:pPr rtl="0"/>
          <a:endParaRPr lang="en-US" sz="3200" b="1" dirty="0"/>
        </a:p>
        <a:p>
          <a:pPr rtl="0"/>
          <a:r>
            <a:rPr lang="en-US" sz="3600" b="1" dirty="0"/>
            <a:t>Extra Help/Low Income Subsidy (LIS) can</a:t>
          </a:r>
          <a:br>
            <a:rPr lang="en-US" sz="3200" dirty="0"/>
          </a:br>
          <a:r>
            <a:rPr lang="en-US" sz="3200" dirty="0"/>
            <a:t> </a:t>
          </a:r>
          <a:br>
            <a:rPr lang="en-US" sz="3200" dirty="0"/>
          </a:br>
          <a:br>
            <a:rPr lang="en-US" sz="3200" dirty="0"/>
          </a:br>
          <a:endParaRPr lang="en-US" sz="3200" dirty="0"/>
        </a:p>
      </dgm:t>
    </dgm:pt>
    <dgm:pt modelId="{396018FA-5402-4EE6-8EAB-E86912528B14}" type="parTrans" cxnId="{3FB7C953-A3EE-4E2E-A747-E19A65E49769}">
      <dgm:prSet/>
      <dgm:spPr/>
      <dgm:t>
        <a:bodyPr/>
        <a:lstStyle/>
        <a:p>
          <a:endParaRPr lang="en-US"/>
        </a:p>
      </dgm:t>
    </dgm:pt>
    <dgm:pt modelId="{0A4467E7-6640-4B8D-8DF3-6F8FBFAED524}" type="sibTrans" cxnId="{3FB7C953-A3EE-4E2E-A747-E19A65E49769}">
      <dgm:prSet/>
      <dgm:spPr/>
      <dgm:t>
        <a:bodyPr/>
        <a:lstStyle/>
        <a:p>
          <a:endParaRPr lang="en-US"/>
        </a:p>
      </dgm:t>
    </dgm:pt>
    <dgm:pt modelId="{8E458018-827C-4328-8A65-94766663A8A5}" type="pres">
      <dgm:prSet presAssocID="{1BC9813E-8882-4A3A-93AE-2996E745C70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5BDF577-B596-4869-9F59-3F13DCB9C271}" type="pres">
      <dgm:prSet presAssocID="{7451B2CC-9EC2-4E96-90D6-293228A42609}" presName="circle1" presStyleLbl="node1" presStyleIdx="0" presStyleCnt="1"/>
      <dgm:spPr/>
    </dgm:pt>
    <dgm:pt modelId="{8EA838CD-BEF7-431E-BAC4-78870EC9EC4F}" type="pres">
      <dgm:prSet presAssocID="{7451B2CC-9EC2-4E96-90D6-293228A42609}" presName="space" presStyleCnt="0"/>
      <dgm:spPr/>
    </dgm:pt>
    <dgm:pt modelId="{0F62CB7B-9852-467A-84DC-9A7020C559C5}" type="pres">
      <dgm:prSet presAssocID="{7451B2CC-9EC2-4E96-90D6-293228A42609}" presName="rect1" presStyleLbl="alignAcc1" presStyleIdx="0" presStyleCnt="1"/>
      <dgm:spPr/>
    </dgm:pt>
    <dgm:pt modelId="{BAED654C-3D5E-48E0-B365-2CF5A5D39720}" type="pres">
      <dgm:prSet presAssocID="{7451B2CC-9EC2-4E96-90D6-293228A42609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4AD8B739-4717-4470-B4FE-35A2CD32D78D}" type="presOf" srcId="{1BC9813E-8882-4A3A-93AE-2996E745C703}" destId="{8E458018-827C-4328-8A65-94766663A8A5}" srcOrd="0" destOrd="0" presId="urn:microsoft.com/office/officeart/2005/8/layout/target3"/>
    <dgm:cxn modelId="{3FB7C953-A3EE-4E2E-A747-E19A65E49769}" srcId="{1BC9813E-8882-4A3A-93AE-2996E745C703}" destId="{7451B2CC-9EC2-4E96-90D6-293228A42609}" srcOrd="0" destOrd="0" parTransId="{396018FA-5402-4EE6-8EAB-E86912528B14}" sibTransId="{0A4467E7-6640-4B8D-8DF3-6F8FBFAED524}"/>
    <dgm:cxn modelId="{19B1F9D8-FF64-41AA-BA1D-463A0D46D072}" type="presOf" srcId="{7451B2CC-9EC2-4E96-90D6-293228A42609}" destId="{BAED654C-3D5E-48E0-B365-2CF5A5D39720}" srcOrd="1" destOrd="0" presId="urn:microsoft.com/office/officeart/2005/8/layout/target3"/>
    <dgm:cxn modelId="{1B83D1D9-C5F1-474B-A4E8-C24D273BB31D}" type="presOf" srcId="{7451B2CC-9EC2-4E96-90D6-293228A42609}" destId="{0F62CB7B-9852-467A-84DC-9A7020C559C5}" srcOrd="0" destOrd="0" presId="urn:microsoft.com/office/officeart/2005/8/layout/target3"/>
    <dgm:cxn modelId="{454F2940-0E42-4497-A29F-D4D58B69CDD5}" type="presParOf" srcId="{8E458018-827C-4328-8A65-94766663A8A5}" destId="{25BDF577-B596-4869-9F59-3F13DCB9C271}" srcOrd="0" destOrd="0" presId="urn:microsoft.com/office/officeart/2005/8/layout/target3"/>
    <dgm:cxn modelId="{18312B44-5629-45D6-AB59-BB5F3884EC83}" type="presParOf" srcId="{8E458018-827C-4328-8A65-94766663A8A5}" destId="{8EA838CD-BEF7-431E-BAC4-78870EC9EC4F}" srcOrd="1" destOrd="0" presId="urn:microsoft.com/office/officeart/2005/8/layout/target3"/>
    <dgm:cxn modelId="{2A223E28-58B3-418C-9DC5-196102F0B81C}" type="presParOf" srcId="{8E458018-827C-4328-8A65-94766663A8A5}" destId="{0F62CB7B-9852-467A-84DC-9A7020C559C5}" srcOrd="2" destOrd="0" presId="urn:microsoft.com/office/officeart/2005/8/layout/target3"/>
    <dgm:cxn modelId="{1DB8A382-26F1-4C96-9D18-8B83E4727494}" type="presParOf" srcId="{8E458018-827C-4328-8A65-94766663A8A5}" destId="{BAED654C-3D5E-48E0-B365-2CF5A5D39720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0DC36A-0C95-4985-A4D2-DEDE7BA36F3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21FF269-AF3D-4C27-89C5-77B9779D2798}">
      <dgm:prSet custT="1"/>
      <dgm:spPr/>
      <dgm:t>
        <a:bodyPr/>
        <a:lstStyle/>
        <a:p>
          <a:pPr rtl="0"/>
          <a:r>
            <a:rPr lang="en-US" sz="3600" b="1" dirty="0"/>
            <a:t>To apply for Extra Help </a:t>
          </a:r>
          <a:endParaRPr lang="en-US" sz="3600" dirty="0"/>
        </a:p>
      </dgm:t>
    </dgm:pt>
    <dgm:pt modelId="{3A3618EE-1B30-49B4-9F96-AF9BDC20590F}" type="parTrans" cxnId="{C784E4A4-E36B-4464-806A-AFC0E6EBD02D}">
      <dgm:prSet/>
      <dgm:spPr/>
      <dgm:t>
        <a:bodyPr/>
        <a:lstStyle/>
        <a:p>
          <a:endParaRPr lang="en-US"/>
        </a:p>
      </dgm:t>
    </dgm:pt>
    <dgm:pt modelId="{FD7C54A4-2581-4994-8EE1-0CB0C25BDFA8}" type="sibTrans" cxnId="{C784E4A4-E36B-4464-806A-AFC0E6EBD02D}">
      <dgm:prSet/>
      <dgm:spPr/>
      <dgm:t>
        <a:bodyPr/>
        <a:lstStyle/>
        <a:p>
          <a:endParaRPr lang="en-US"/>
        </a:p>
      </dgm:t>
    </dgm:pt>
    <dgm:pt modelId="{C4967F7A-961D-4FA4-8A6E-98CA6C86AE6A}" type="pres">
      <dgm:prSet presAssocID="{A20DC36A-0C95-4985-A4D2-DEDE7BA36F3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F6C8C33-4C8B-4F4B-BFE1-63A9D2563A99}" type="pres">
      <dgm:prSet presAssocID="{321FF269-AF3D-4C27-89C5-77B9779D2798}" presName="circle1" presStyleLbl="node1" presStyleIdx="0" presStyleCnt="1"/>
      <dgm:spPr/>
    </dgm:pt>
    <dgm:pt modelId="{DD66E6AC-52BC-41EC-83C7-B16DB3830A10}" type="pres">
      <dgm:prSet presAssocID="{321FF269-AF3D-4C27-89C5-77B9779D2798}" presName="space" presStyleCnt="0"/>
      <dgm:spPr/>
    </dgm:pt>
    <dgm:pt modelId="{4A281DD2-291F-46D5-A669-8F8425F0CDCB}" type="pres">
      <dgm:prSet presAssocID="{321FF269-AF3D-4C27-89C5-77B9779D2798}" presName="rect1" presStyleLbl="alignAcc1" presStyleIdx="0" presStyleCnt="1"/>
      <dgm:spPr/>
    </dgm:pt>
    <dgm:pt modelId="{2C04CEC6-7247-44C3-97A8-A6A4E8F4136B}" type="pres">
      <dgm:prSet presAssocID="{321FF269-AF3D-4C27-89C5-77B9779D2798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5136F22A-9130-431B-9D48-FAA81E24FE87}" type="presOf" srcId="{321FF269-AF3D-4C27-89C5-77B9779D2798}" destId="{2C04CEC6-7247-44C3-97A8-A6A4E8F4136B}" srcOrd="1" destOrd="0" presId="urn:microsoft.com/office/officeart/2005/8/layout/target3"/>
    <dgm:cxn modelId="{BD9CC84A-2823-4DC4-8091-F8F0E38543DF}" type="presOf" srcId="{321FF269-AF3D-4C27-89C5-77B9779D2798}" destId="{4A281DD2-291F-46D5-A669-8F8425F0CDCB}" srcOrd="0" destOrd="0" presId="urn:microsoft.com/office/officeart/2005/8/layout/target3"/>
    <dgm:cxn modelId="{7F1C5487-8A36-473E-9CEA-9D6569ED35CE}" type="presOf" srcId="{A20DC36A-0C95-4985-A4D2-DEDE7BA36F3B}" destId="{C4967F7A-961D-4FA4-8A6E-98CA6C86AE6A}" srcOrd="0" destOrd="0" presId="urn:microsoft.com/office/officeart/2005/8/layout/target3"/>
    <dgm:cxn modelId="{C784E4A4-E36B-4464-806A-AFC0E6EBD02D}" srcId="{A20DC36A-0C95-4985-A4D2-DEDE7BA36F3B}" destId="{321FF269-AF3D-4C27-89C5-77B9779D2798}" srcOrd="0" destOrd="0" parTransId="{3A3618EE-1B30-49B4-9F96-AF9BDC20590F}" sibTransId="{FD7C54A4-2581-4994-8EE1-0CB0C25BDFA8}"/>
    <dgm:cxn modelId="{69D96EBA-EF0A-420F-BF21-2F3A714B91CD}" type="presParOf" srcId="{C4967F7A-961D-4FA4-8A6E-98CA6C86AE6A}" destId="{6F6C8C33-4C8B-4F4B-BFE1-63A9D2563A99}" srcOrd="0" destOrd="0" presId="urn:microsoft.com/office/officeart/2005/8/layout/target3"/>
    <dgm:cxn modelId="{C5562BD5-B3DE-45BC-B9C6-F985D5F9074C}" type="presParOf" srcId="{C4967F7A-961D-4FA4-8A6E-98CA6C86AE6A}" destId="{DD66E6AC-52BC-41EC-83C7-B16DB3830A10}" srcOrd="1" destOrd="0" presId="urn:microsoft.com/office/officeart/2005/8/layout/target3"/>
    <dgm:cxn modelId="{6C946254-098A-4051-A5F4-59BAFF273C7C}" type="presParOf" srcId="{C4967F7A-961D-4FA4-8A6E-98CA6C86AE6A}" destId="{4A281DD2-291F-46D5-A669-8F8425F0CDCB}" srcOrd="2" destOrd="0" presId="urn:microsoft.com/office/officeart/2005/8/layout/target3"/>
    <dgm:cxn modelId="{C932BD0F-CFD2-4418-B21D-0BCB47074F2B}" type="presParOf" srcId="{C4967F7A-961D-4FA4-8A6E-98CA6C86AE6A}" destId="{2C04CEC6-7247-44C3-97A8-A6A4E8F4136B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29A80AB-4EC6-473B-A8EC-430CF695F8C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BA13E60-8B42-498E-9D39-6E5AC60CD2D0}">
      <dgm:prSet custT="1"/>
      <dgm:spPr/>
      <dgm:t>
        <a:bodyPr/>
        <a:lstStyle/>
        <a:p>
          <a:pPr rtl="0"/>
          <a:r>
            <a:rPr lang="en-US" sz="3600" b="1" dirty="0"/>
            <a:t>Full Extra Help for your prescriptions</a:t>
          </a:r>
          <a:br>
            <a:rPr lang="en-US" sz="3600" dirty="0"/>
          </a:br>
          <a:r>
            <a:rPr lang="en-US" sz="3600" dirty="0"/>
            <a:t>Income &amp; Asset Limits</a:t>
          </a:r>
        </a:p>
      </dgm:t>
    </dgm:pt>
    <dgm:pt modelId="{82B673E4-513C-4535-BBDE-60DEDE7F30AF}" type="parTrans" cxnId="{06F5E78D-FAAC-4D29-A1E6-CD5A93835070}">
      <dgm:prSet/>
      <dgm:spPr/>
      <dgm:t>
        <a:bodyPr/>
        <a:lstStyle/>
        <a:p>
          <a:endParaRPr lang="en-US"/>
        </a:p>
      </dgm:t>
    </dgm:pt>
    <dgm:pt modelId="{3F4E4B18-A85F-4E7B-92DA-1F1E2FC3DADA}" type="sibTrans" cxnId="{06F5E78D-FAAC-4D29-A1E6-CD5A93835070}">
      <dgm:prSet/>
      <dgm:spPr/>
      <dgm:t>
        <a:bodyPr/>
        <a:lstStyle/>
        <a:p>
          <a:endParaRPr lang="en-US"/>
        </a:p>
      </dgm:t>
    </dgm:pt>
    <dgm:pt modelId="{8B7CF27F-C78C-4199-8CB5-A2783C45693D}" type="pres">
      <dgm:prSet presAssocID="{B29A80AB-4EC6-473B-A8EC-430CF695F8C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79496A02-F956-4D65-966D-C192282C1A93}" type="pres">
      <dgm:prSet presAssocID="{3BA13E60-8B42-498E-9D39-6E5AC60CD2D0}" presName="circle1" presStyleLbl="node1" presStyleIdx="0" presStyleCnt="1"/>
      <dgm:spPr/>
    </dgm:pt>
    <dgm:pt modelId="{BBB6E011-5403-4140-9F2D-500B90FD9B92}" type="pres">
      <dgm:prSet presAssocID="{3BA13E60-8B42-498E-9D39-6E5AC60CD2D0}" presName="space" presStyleCnt="0"/>
      <dgm:spPr/>
    </dgm:pt>
    <dgm:pt modelId="{39C91D0E-C067-427A-834B-BA31D4958E14}" type="pres">
      <dgm:prSet presAssocID="{3BA13E60-8B42-498E-9D39-6E5AC60CD2D0}" presName="rect1" presStyleLbl="alignAcc1" presStyleIdx="0" presStyleCnt="1"/>
      <dgm:spPr/>
    </dgm:pt>
    <dgm:pt modelId="{78A210AC-0CE6-47A8-BCD8-3F7C5888E901}" type="pres">
      <dgm:prSet presAssocID="{3BA13E60-8B42-498E-9D39-6E5AC60CD2D0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F47A150E-D352-4D51-89FA-7D97C0585615}" type="presOf" srcId="{3BA13E60-8B42-498E-9D39-6E5AC60CD2D0}" destId="{78A210AC-0CE6-47A8-BCD8-3F7C5888E901}" srcOrd="1" destOrd="0" presId="urn:microsoft.com/office/officeart/2005/8/layout/target3"/>
    <dgm:cxn modelId="{06F5E78D-FAAC-4D29-A1E6-CD5A93835070}" srcId="{B29A80AB-4EC6-473B-A8EC-430CF695F8C3}" destId="{3BA13E60-8B42-498E-9D39-6E5AC60CD2D0}" srcOrd="0" destOrd="0" parTransId="{82B673E4-513C-4535-BBDE-60DEDE7F30AF}" sibTransId="{3F4E4B18-A85F-4E7B-92DA-1F1E2FC3DADA}"/>
    <dgm:cxn modelId="{C8E81598-C2BC-4C03-AFEA-79B05D62B76A}" type="presOf" srcId="{B29A80AB-4EC6-473B-A8EC-430CF695F8C3}" destId="{8B7CF27F-C78C-4199-8CB5-A2783C45693D}" srcOrd="0" destOrd="0" presId="urn:microsoft.com/office/officeart/2005/8/layout/target3"/>
    <dgm:cxn modelId="{3191B1AB-E3D1-4708-8B56-2F1017B4B60D}" type="presOf" srcId="{3BA13E60-8B42-498E-9D39-6E5AC60CD2D0}" destId="{39C91D0E-C067-427A-834B-BA31D4958E14}" srcOrd="0" destOrd="0" presId="urn:microsoft.com/office/officeart/2005/8/layout/target3"/>
    <dgm:cxn modelId="{39F53395-9F29-4CEF-9AA9-2D057D30679E}" type="presParOf" srcId="{8B7CF27F-C78C-4199-8CB5-A2783C45693D}" destId="{79496A02-F956-4D65-966D-C192282C1A93}" srcOrd="0" destOrd="0" presId="urn:microsoft.com/office/officeart/2005/8/layout/target3"/>
    <dgm:cxn modelId="{E8982CFC-728A-4396-9736-021ABF048B98}" type="presParOf" srcId="{8B7CF27F-C78C-4199-8CB5-A2783C45693D}" destId="{BBB6E011-5403-4140-9F2D-500B90FD9B92}" srcOrd="1" destOrd="0" presId="urn:microsoft.com/office/officeart/2005/8/layout/target3"/>
    <dgm:cxn modelId="{1877FA0B-4A0E-4235-987F-308B2F16E365}" type="presParOf" srcId="{8B7CF27F-C78C-4199-8CB5-A2783C45693D}" destId="{39C91D0E-C067-427A-834B-BA31D4958E14}" srcOrd="2" destOrd="0" presId="urn:microsoft.com/office/officeart/2005/8/layout/target3"/>
    <dgm:cxn modelId="{F5554248-F983-437D-ABE9-22088C14D9E7}" type="presParOf" srcId="{8B7CF27F-C78C-4199-8CB5-A2783C45693D}" destId="{78A210AC-0CE6-47A8-BCD8-3F7C5888E90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01C2AB6-85CB-435E-B2AE-C4F2CCCA480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BBE8715-EED9-4E45-B316-C9FF94076EF8}">
      <dgm:prSet custT="1"/>
      <dgm:spPr/>
      <dgm:t>
        <a:bodyPr/>
        <a:lstStyle/>
        <a:p>
          <a:pPr rtl="0"/>
          <a:r>
            <a:rPr lang="en-US" sz="3600" b="1" dirty="0"/>
            <a:t>Partial Extra Help for your prescriptions</a:t>
          </a:r>
          <a:br>
            <a:rPr lang="en-US" sz="3600" dirty="0"/>
          </a:br>
          <a:r>
            <a:rPr lang="en-US" sz="3600" dirty="0"/>
            <a:t>Income &amp; Asset Limits</a:t>
          </a:r>
        </a:p>
      </dgm:t>
    </dgm:pt>
    <dgm:pt modelId="{B963256B-132C-444A-91AF-956C33238BB2}" type="parTrans" cxnId="{0AE62646-C880-4CC3-A15D-1936E4F74873}">
      <dgm:prSet/>
      <dgm:spPr/>
      <dgm:t>
        <a:bodyPr/>
        <a:lstStyle/>
        <a:p>
          <a:endParaRPr lang="en-US"/>
        </a:p>
      </dgm:t>
    </dgm:pt>
    <dgm:pt modelId="{7BAFF45C-A4CE-4FFF-99BB-A4DBA726F45D}" type="sibTrans" cxnId="{0AE62646-C880-4CC3-A15D-1936E4F74873}">
      <dgm:prSet/>
      <dgm:spPr/>
      <dgm:t>
        <a:bodyPr/>
        <a:lstStyle/>
        <a:p>
          <a:endParaRPr lang="en-US"/>
        </a:p>
      </dgm:t>
    </dgm:pt>
    <dgm:pt modelId="{2E35367D-CD2E-425D-9891-A63C6E70932C}" type="pres">
      <dgm:prSet presAssocID="{701C2AB6-85CB-435E-B2AE-C4F2CCCA480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3BB4446-786F-4AFA-8EE7-ED89901E1F23}" type="pres">
      <dgm:prSet presAssocID="{BBBE8715-EED9-4E45-B316-C9FF94076EF8}" presName="circle1" presStyleLbl="node1" presStyleIdx="0" presStyleCnt="1"/>
      <dgm:spPr/>
    </dgm:pt>
    <dgm:pt modelId="{8DAE4F0E-DC1A-4D93-94B5-5B25D42B398A}" type="pres">
      <dgm:prSet presAssocID="{BBBE8715-EED9-4E45-B316-C9FF94076EF8}" presName="space" presStyleCnt="0"/>
      <dgm:spPr/>
    </dgm:pt>
    <dgm:pt modelId="{8CA4650B-223F-4BEB-9ADC-BA77B14EC2C9}" type="pres">
      <dgm:prSet presAssocID="{BBBE8715-EED9-4E45-B316-C9FF94076EF8}" presName="rect1" presStyleLbl="alignAcc1" presStyleIdx="0" presStyleCnt="1"/>
      <dgm:spPr/>
    </dgm:pt>
    <dgm:pt modelId="{5841AF56-827A-4F3E-BBE9-F90695496F49}" type="pres">
      <dgm:prSet presAssocID="{BBBE8715-EED9-4E45-B316-C9FF94076EF8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0AE62646-C880-4CC3-A15D-1936E4F74873}" srcId="{701C2AB6-85CB-435E-B2AE-C4F2CCCA480B}" destId="{BBBE8715-EED9-4E45-B316-C9FF94076EF8}" srcOrd="0" destOrd="0" parTransId="{B963256B-132C-444A-91AF-956C33238BB2}" sibTransId="{7BAFF45C-A4CE-4FFF-99BB-A4DBA726F45D}"/>
    <dgm:cxn modelId="{EE466E7D-F817-4708-A86C-B7E207F65899}" type="presOf" srcId="{701C2AB6-85CB-435E-B2AE-C4F2CCCA480B}" destId="{2E35367D-CD2E-425D-9891-A63C6E70932C}" srcOrd="0" destOrd="0" presId="urn:microsoft.com/office/officeart/2005/8/layout/target3"/>
    <dgm:cxn modelId="{9361A6CB-279E-4CCE-A1F5-F6201530F6D3}" type="presOf" srcId="{BBBE8715-EED9-4E45-B316-C9FF94076EF8}" destId="{5841AF56-827A-4F3E-BBE9-F90695496F49}" srcOrd="1" destOrd="0" presId="urn:microsoft.com/office/officeart/2005/8/layout/target3"/>
    <dgm:cxn modelId="{F09A98D8-9CB9-4254-95C4-3AC00BEB72AD}" type="presOf" srcId="{BBBE8715-EED9-4E45-B316-C9FF94076EF8}" destId="{8CA4650B-223F-4BEB-9ADC-BA77B14EC2C9}" srcOrd="0" destOrd="0" presId="urn:microsoft.com/office/officeart/2005/8/layout/target3"/>
    <dgm:cxn modelId="{14E2EB14-1E51-4E04-BFC1-300436330524}" type="presParOf" srcId="{2E35367D-CD2E-425D-9891-A63C6E70932C}" destId="{F3BB4446-786F-4AFA-8EE7-ED89901E1F23}" srcOrd="0" destOrd="0" presId="urn:microsoft.com/office/officeart/2005/8/layout/target3"/>
    <dgm:cxn modelId="{8E73B628-8C15-4276-B576-CC3EE84C60FD}" type="presParOf" srcId="{2E35367D-CD2E-425D-9891-A63C6E70932C}" destId="{8DAE4F0E-DC1A-4D93-94B5-5B25D42B398A}" srcOrd="1" destOrd="0" presId="urn:microsoft.com/office/officeart/2005/8/layout/target3"/>
    <dgm:cxn modelId="{F219D8F3-1BF4-4A12-839C-2C84C36D87A8}" type="presParOf" srcId="{2E35367D-CD2E-425D-9891-A63C6E70932C}" destId="{8CA4650B-223F-4BEB-9ADC-BA77B14EC2C9}" srcOrd="2" destOrd="0" presId="urn:microsoft.com/office/officeart/2005/8/layout/target3"/>
    <dgm:cxn modelId="{B06F42BF-C1C1-4A4A-94BB-40B97F1C46A0}" type="presParOf" srcId="{2E35367D-CD2E-425D-9891-A63C6E70932C}" destId="{5841AF56-827A-4F3E-BBE9-F90695496F49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76AC3-8F3B-4C06-83A2-EBDB4E8E1AF0}">
      <dsp:nvSpPr>
        <dsp:cNvPr id="0" name=""/>
        <dsp:cNvSpPr/>
      </dsp:nvSpPr>
      <dsp:spPr>
        <a:xfrm>
          <a:off x="0" y="0"/>
          <a:ext cx="4094575" cy="409457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D3E3A-CB65-4330-89AF-027CE88AF26A}">
      <dsp:nvSpPr>
        <dsp:cNvPr id="0" name=""/>
        <dsp:cNvSpPr/>
      </dsp:nvSpPr>
      <dsp:spPr>
        <a:xfrm>
          <a:off x="2047287" y="0"/>
          <a:ext cx="6549380" cy="4094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Lower Your Medicare Costs</a:t>
          </a:r>
        </a:p>
      </dsp:txBody>
      <dsp:txXfrm>
        <a:off x="2047287" y="0"/>
        <a:ext cx="6549380" cy="40945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EB4D9-ABA8-4447-823B-1F210BCDDE68}">
      <dsp:nvSpPr>
        <dsp:cNvPr id="0" name=""/>
        <dsp:cNvSpPr/>
      </dsp:nvSpPr>
      <dsp:spPr>
        <a:xfrm>
          <a:off x="0" y="0"/>
          <a:ext cx="1907458" cy="190745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E9271-D022-4EAE-AC71-736FB6B5232E}">
      <dsp:nvSpPr>
        <dsp:cNvPr id="0" name=""/>
        <dsp:cNvSpPr/>
      </dsp:nvSpPr>
      <dsp:spPr>
        <a:xfrm>
          <a:off x="953728" y="0"/>
          <a:ext cx="9430227" cy="19074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  <a:p>
          <a:pPr marL="0" lvl="0" indent="0" algn="l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  <a:p>
          <a:pPr marL="0" lvl="0" indent="0" algn="l" defTabSz="1244600" rtl="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Three programs may pay your Medicare Part A and/or Part B monthly premium, deductibles, and co-pays</a:t>
          </a:r>
          <a:br>
            <a:rPr lang="en-US" sz="3600" kern="1200" dirty="0"/>
          </a:br>
          <a:br>
            <a:rPr lang="en-US" sz="1800" kern="1200" dirty="0"/>
          </a:br>
          <a:br>
            <a:rPr lang="en-US" sz="1800" kern="1200" dirty="0"/>
          </a:br>
          <a:endParaRPr lang="en-US" sz="1800" kern="1200" dirty="0"/>
        </a:p>
      </dsp:txBody>
      <dsp:txXfrm>
        <a:off x="953728" y="0"/>
        <a:ext cx="9430227" cy="190745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657CD-59AA-4713-9BFA-44F50E02C2F0}">
      <dsp:nvSpPr>
        <dsp:cNvPr id="0" name=""/>
        <dsp:cNvSpPr/>
      </dsp:nvSpPr>
      <dsp:spPr>
        <a:xfrm>
          <a:off x="1730049" y="0"/>
          <a:ext cx="4466581" cy="446658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181899-ED96-4075-9D55-98A808C1E9FE}">
      <dsp:nvSpPr>
        <dsp:cNvPr id="0" name=""/>
        <dsp:cNvSpPr/>
      </dsp:nvSpPr>
      <dsp:spPr>
        <a:xfrm>
          <a:off x="3963340" y="449057"/>
          <a:ext cx="2903277" cy="10573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Qualified Medicare Beneficiary (QMB) </a:t>
          </a:r>
        </a:p>
      </dsp:txBody>
      <dsp:txXfrm>
        <a:off x="4014954" y="500671"/>
        <a:ext cx="2800049" cy="954095"/>
      </dsp:txXfrm>
    </dsp:sp>
    <dsp:sp modelId="{4CAD0196-970F-445F-BBFE-7666D05B7065}">
      <dsp:nvSpPr>
        <dsp:cNvPr id="0" name=""/>
        <dsp:cNvSpPr/>
      </dsp:nvSpPr>
      <dsp:spPr>
        <a:xfrm>
          <a:off x="3963340" y="1638546"/>
          <a:ext cx="2903277" cy="10573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Specified Low-Income Medicare Beneficiary (SLMB)</a:t>
          </a:r>
        </a:p>
      </dsp:txBody>
      <dsp:txXfrm>
        <a:off x="4014954" y="1690160"/>
        <a:ext cx="2800049" cy="954095"/>
      </dsp:txXfrm>
    </dsp:sp>
    <dsp:sp modelId="{B48B5E91-06A6-4772-915F-A265F554A412}">
      <dsp:nvSpPr>
        <dsp:cNvPr id="0" name=""/>
        <dsp:cNvSpPr/>
      </dsp:nvSpPr>
      <dsp:spPr>
        <a:xfrm>
          <a:off x="3963340" y="2828034"/>
          <a:ext cx="2903277" cy="10573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Qualified Individual (QI) </a:t>
          </a:r>
        </a:p>
      </dsp:txBody>
      <dsp:txXfrm>
        <a:off x="4014954" y="2879648"/>
        <a:ext cx="2800049" cy="95409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FDDC1-575B-4CA7-98F8-7F4D59138D02}">
      <dsp:nvSpPr>
        <dsp:cNvPr id="0" name=""/>
        <dsp:cNvSpPr/>
      </dsp:nvSpPr>
      <dsp:spPr>
        <a:xfrm>
          <a:off x="0" y="0"/>
          <a:ext cx="983225" cy="9832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B916E4-99C5-43D2-BC8C-24E48947B9E1}">
      <dsp:nvSpPr>
        <dsp:cNvPr id="0" name=""/>
        <dsp:cNvSpPr/>
      </dsp:nvSpPr>
      <dsp:spPr>
        <a:xfrm>
          <a:off x="491612" y="0"/>
          <a:ext cx="8105055" cy="983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To apply </a:t>
          </a:r>
          <a:endParaRPr lang="en-US" sz="3600" kern="1200" dirty="0"/>
        </a:p>
      </dsp:txBody>
      <dsp:txXfrm>
        <a:off x="491612" y="0"/>
        <a:ext cx="8105055" cy="98322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1BE8F-7DA1-4AAD-93D5-F8D2E6B12367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94F15-255F-4880-8236-33D77EC2678A}">
      <dsp:nvSpPr>
        <dsp:cNvPr id="0" name=""/>
        <dsp:cNvSpPr/>
      </dsp:nvSpPr>
      <dsp:spPr>
        <a:xfrm>
          <a:off x="599439" y="0"/>
          <a:ext cx="7997228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QMB – Qualified Medicare Beneficiary</a:t>
          </a:r>
          <a:endParaRPr lang="en-US" sz="3600" kern="1200" dirty="0"/>
        </a:p>
      </dsp:txBody>
      <dsp:txXfrm>
        <a:off x="599439" y="0"/>
        <a:ext cx="7997228" cy="119887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1551B-6D36-4BF6-8561-598CF53D6A89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0912C-A158-46BC-B850-BDD05868ACCF}">
      <dsp:nvSpPr>
        <dsp:cNvPr id="0" name=""/>
        <dsp:cNvSpPr/>
      </dsp:nvSpPr>
      <dsp:spPr>
        <a:xfrm>
          <a:off x="599439" y="0"/>
          <a:ext cx="7997228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SLMB – Specified Low-Income Medicare Beneficiary</a:t>
          </a:r>
          <a:endParaRPr lang="en-US" sz="3600" kern="1200" dirty="0"/>
        </a:p>
      </dsp:txBody>
      <dsp:txXfrm>
        <a:off x="599439" y="0"/>
        <a:ext cx="7997228" cy="119887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F7F34-2F5C-48C2-94EF-1FAD555BF288}">
      <dsp:nvSpPr>
        <dsp:cNvPr id="0" name=""/>
        <dsp:cNvSpPr/>
      </dsp:nvSpPr>
      <dsp:spPr>
        <a:xfrm>
          <a:off x="0" y="0"/>
          <a:ext cx="717754" cy="71775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F4E8E0-2458-4BEA-8E01-5A068D024800}">
      <dsp:nvSpPr>
        <dsp:cNvPr id="0" name=""/>
        <dsp:cNvSpPr/>
      </dsp:nvSpPr>
      <dsp:spPr>
        <a:xfrm>
          <a:off x="358877" y="0"/>
          <a:ext cx="8237790" cy="7177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QI – Qualified Individual</a:t>
          </a:r>
          <a:endParaRPr lang="en-US" sz="3600" kern="1200" dirty="0"/>
        </a:p>
      </dsp:txBody>
      <dsp:txXfrm>
        <a:off x="358877" y="0"/>
        <a:ext cx="8237790" cy="71775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8363B-034F-483E-998A-BB91139EDE0E}">
      <dsp:nvSpPr>
        <dsp:cNvPr id="0" name=""/>
        <dsp:cNvSpPr/>
      </dsp:nvSpPr>
      <dsp:spPr>
        <a:xfrm>
          <a:off x="0" y="0"/>
          <a:ext cx="1612489" cy="161248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F7AA5-46F9-4594-A47D-371F3CB8CEC9}">
      <dsp:nvSpPr>
        <dsp:cNvPr id="0" name=""/>
        <dsp:cNvSpPr/>
      </dsp:nvSpPr>
      <dsp:spPr>
        <a:xfrm>
          <a:off x="806244" y="0"/>
          <a:ext cx="6288821" cy="161248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CALL TODAY</a:t>
          </a:r>
          <a:br>
            <a:rPr lang="en-US" sz="3100" kern="1200" dirty="0"/>
          </a:br>
          <a:r>
            <a:rPr lang="en-US" sz="3100" b="1" kern="1200" dirty="0"/>
            <a:t>to schedule an appointment with a SHIP counselor near you! </a:t>
          </a:r>
          <a:endParaRPr lang="en-US" sz="3100" kern="1200" dirty="0"/>
        </a:p>
      </dsp:txBody>
      <dsp:txXfrm>
        <a:off x="806244" y="0"/>
        <a:ext cx="6288821" cy="161248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19A76-3C8A-4128-B0C4-1D814E6B4022}">
      <dsp:nvSpPr>
        <dsp:cNvPr id="0" name=""/>
        <dsp:cNvSpPr/>
      </dsp:nvSpPr>
      <dsp:spPr>
        <a:xfrm>
          <a:off x="0" y="480200"/>
          <a:ext cx="5158000" cy="5158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F0B6F-E629-4433-8330-697CCE90F263}">
      <dsp:nvSpPr>
        <dsp:cNvPr id="0" name=""/>
        <dsp:cNvSpPr/>
      </dsp:nvSpPr>
      <dsp:spPr>
        <a:xfrm>
          <a:off x="2579000" y="480200"/>
          <a:ext cx="6017667" cy="515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Make sure to get a yearly physical exam </a:t>
          </a:r>
        </a:p>
      </dsp:txBody>
      <dsp:txXfrm>
        <a:off x="2579000" y="480200"/>
        <a:ext cx="6017667" cy="2450050"/>
      </dsp:txXfrm>
    </dsp:sp>
    <dsp:sp modelId="{F7769959-B463-4575-8029-24BA8537E0B8}">
      <dsp:nvSpPr>
        <dsp:cNvPr id="0" name=""/>
        <dsp:cNvSpPr/>
      </dsp:nvSpPr>
      <dsp:spPr>
        <a:xfrm>
          <a:off x="1353975" y="2930250"/>
          <a:ext cx="2450050" cy="245005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92EA4A-7BF9-422B-8B0E-F094E2D129EF}">
      <dsp:nvSpPr>
        <dsp:cNvPr id="0" name=""/>
        <dsp:cNvSpPr/>
      </dsp:nvSpPr>
      <dsp:spPr>
        <a:xfrm>
          <a:off x="2579000" y="2930250"/>
          <a:ext cx="6017667" cy="2450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Medicare preventative &amp; wellness appointments are free </a:t>
          </a:r>
        </a:p>
      </dsp:txBody>
      <dsp:txXfrm>
        <a:off x="2579000" y="2930250"/>
        <a:ext cx="6017667" cy="2450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203977-87EE-4047-8639-B3069AA51A9D}">
      <dsp:nvSpPr>
        <dsp:cNvPr id="0" name=""/>
        <dsp:cNvSpPr/>
      </dsp:nvSpPr>
      <dsp:spPr>
        <a:xfrm>
          <a:off x="0" y="895130"/>
          <a:ext cx="2686458" cy="161187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Find Out If You Can Lower Your Medicare</a:t>
          </a:r>
        </a:p>
      </dsp:txBody>
      <dsp:txXfrm>
        <a:off x="0" y="895130"/>
        <a:ext cx="2686458" cy="1611875"/>
      </dsp:txXfrm>
    </dsp:sp>
    <dsp:sp modelId="{42959BE6-D876-414D-84C5-D227DC17DF53}">
      <dsp:nvSpPr>
        <dsp:cNvPr id="0" name=""/>
        <dsp:cNvSpPr/>
      </dsp:nvSpPr>
      <dsp:spPr>
        <a:xfrm>
          <a:off x="2955104" y="895130"/>
          <a:ext cx="2686458" cy="161187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/>
            <a:t>Premiums</a:t>
          </a:r>
        </a:p>
      </dsp:txBody>
      <dsp:txXfrm>
        <a:off x="2955104" y="895130"/>
        <a:ext cx="2686458" cy="1611875"/>
      </dsp:txXfrm>
    </dsp:sp>
    <dsp:sp modelId="{3A8809F6-54C5-47F1-96FF-60167A64E674}">
      <dsp:nvSpPr>
        <dsp:cNvPr id="0" name=""/>
        <dsp:cNvSpPr/>
      </dsp:nvSpPr>
      <dsp:spPr>
        <a:xfrm>
          <a:off x="5910209" y="895130"/>
          <a:ext cx="2686458" cy="161187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/>
            <a:t>Deductibles</a:t>
          </a:r>
        </a:p>
      </dsp:txBody>
      <dsp:txXfrm>
        <a:off x="5910209" y="895130"/>
        <a:ext cx="2686458" cy="1611875"/>
      </dsp:txXfrm>
    </dsp:sp>
    <dsp:sp modelId="{498F3A96-394D-4FF5-AB23-E5A7D765855A}">
      <dsp:nvSpPr>
        <dsp:cNvPr id="0" name=""/>
        <dsp:cNvSpPr/>
      </dsp:nvSpPr>
      <dsp:spPr>
        <a:xfrm>
          <a:off x="1477552" y="2775651"/>
          <a:ext cx="2686458" cy="161187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/>
            <a:t>Doctor</a:t>
          </a:r>
        </a:p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 </a:t>
          </a:r>
          <a:r>
            <a:rPr lang="en-US" sz="2700" b="0" kern="1200" dirty="0"/>
            <a:t>Lab</a:t>
          </a:r>
          <a:r>
            <a:rPr lang="en-US" sz="2700" b="1" kern="1200" dirty="0"/>
            <a:t> </a:t>
          </a:r>
          <a:r>
            <a:rPr lang="en-US" sz="2700" b="0" kern="1200" dirty="0"/>
            <a:t>&amp; Scan </a:t>
          </a:r>
        </a:p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/>
            <a:t>co-pays</a:t>
          </a:r>
        </a:p>
      </dsp:txBody>
      <dsp:txXfrm>
        <a:off x="1477552" y="2775651"/>
        <a:ext cx="2686458" cy="1611875"/>
      </dsp:txXfrm>
    </dsp:sp>
    <dsp:sp modelId="{80F44BF9-0B36-4570-864A-886A9EC16CDD}">
      <dsp:nvSpPr>
        <dsp:cNvPr id="0" name=""/>
        <dsp:cNvSpPr/>
      </dsp:nvSpPr>
      <dsp:spPr>
        <a:xfrm>
          <a:off x="4432656" y="2775651"/>
          <a:ext cx="2686458" cy="161187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/>
            <a:t>Drug</a:t>
          </a:r>
          <a:r>
            <a:rPr lang="en-US" sz="2700" b="1" kern="1200" dirty="0"/>
            <a:t> </a:t>
          </a:r>
          <a:r>
            <a:rPr lang="en-US" sz="2700" b="0" kern="1200" dirty="0"/>
            <a:t>co-pays</a:t>
          </a:r>
        </a:p>
      </dsp:txBody>
      <dsp:txXfrm>
        <a:off x="4432656" y="2775651"/>
        <a:ext cx="2686458" cy="16118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582BB-37F9-43A6-851A-FF4873FCE6D7}">
      <dsp:nvSpPr>
        <dsp:cNvPr id="0" name=""/>
        <dsp:cNvSpPr/>
      </dsp:nvSpPr>
      <dsp:spPr>
        <a:xfrm>
          <a:off x="0" y="0"/>
          <a:ext cx="1320800" cy="1320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2BC33-7E49-466F-8863-85CD438A68E9}">
      <dsp:nvSpPr>
        <dsp:cNvPr id="0" name=""/>
        <dsp:cNvSpPr/>
      </dsp:nvSpPr>
      <dsp:spPr>
        <a:xfrm>
          <a:off x="660400" y="0"/>
          <a:ext cx="7936268" cy="132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b="1" kern="1200" dirty="0"/>
        </a:p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Applying is easy! </a:t>
          </a:r>
          <a:br>
            <a:rPr lang="en-US" sz="2500" kern="1200" dirty="0"/>
          </a:br>
          <a:endParaRPr lang="en-US" sz="2500" kern="1200" dirty="0"/>
        </a:p>
      </dsp:txBody>
      <dsp:txXfrm>
        <a:off x="660400" y="0"/>
        <a:ext cx="7936268" cy="1320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5B599-B701-45A2-AB46-51D371A5D6F3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A7D5DB-B4DA-4B25-957C-C85321AAAC33}">
      <dsp:nvSpPr>
        <dsp:cNvPr id="0" name=""/>
        <dsp:cNvSpPr/>
      </dsp:nvSpPr>
      <dsp:spPr>
        <a:xfrm>
          <a:off x="599439" y="0"/>
          <a:ext cx="7997228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Do you qualify?</a:t>
          </a:r>
          <a:endParaRPr lang="en-US" sz="3600" kern="1200" dirty="0"/>
        </a:p>
      </dsp:txBody>
      <dsp:txXfrm>
        <a:off x="599439" y="0"/>
        <a:ext cx="7997228" cy="11988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5776F3-AF67-49ED-AC27-DAC4DBA94665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EA078-D2DB-405D-AEEB-1602B890D1E7}">
      <dsp:nvSpPr>
        <dsp:cNvPr id="0" name=""/>
        <dsp:cNvSpPr/>
      </dsp:nvSpPr>
      <dsp:spPr>
        <a:xfrm>
          <a:off x="599439" y="0"/>
          <a:ext cx="7997228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Income &amp; Asset Limits</a:t>
          </a:r>
          <a:endParaRPr lang="en-US" sz="3600" kern="1200" dirty="0"/>
        </a:p>
      </dsp:txBody>
      <dsp:txXfrm>
        <a:off x="599439" y="0"/>
        <a:ext cx="7997228" cy="11988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DF577-B596-4869-9F59-3F13DCB9C271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62CB7B-9852-467A-84DC-9A7020C559C5}">
      <dsp:nvSpPr>
        <dsp:cNvPr id="0" name=""/>
        <dsp:cNvSpPr/>
      </dsp:nvSpPr>
      <dsp:spPr>
        <a:xfrm>
          <a:off x="599439" y="0"/>
          <a:ext cx="8181858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/>
        </a:p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/>
        </a:p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Extra Help/Low Income Subsidy (LIS) can</a:t>
          </a:r>
          <a:br>
            <a:rPr lang="en-US" sz="3200" kern="1200" dirty="0"/>
          </a:br>
          <a:r>
            <a:rPr lang="en-US" sz="3200" kern="1200" dirty="0"/>
            <a:t> </a:t>
          </a:r>
          <a:br>
            <a:rPr lang="en-US" sz="3200" kern="1200" dirty="0"/>
          </a:br>
          <a:br>
            <a:rPr lang="en-US" sz="3200" kern="1200" dirty="0"/>
          </a:br>
          <a:endParaRPr lang="en-US" sz="3200" kern="1200" dirty="0"/>
        </a:p>
      </dsp:txBody>
      <dsp:txXfrm>
        <a:off x="599439" y="0"/>
        <a:ext cx="8181858" cy="11988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C8C33-4C8B-4F4B-BFE1-63A9D2563A99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281DD2-291F-46D5-A669-8F8425F0CDCB}">
      <dsp:nvSpPr>
        <dsp:cNvPr id="0" name=""/>
        <dsp:cNvSpPr/>
      </dsp:nvSpPr>
      <dsp:spPr>
        <a:xfrm>
          <a:off x="599439" y="0"/>
          <a:ext cx="7997228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To apply for Extra Help </a:t>
          </a:r>
          <a:endParaRPr lang="en-US" sz="3600" kern="1200" dirty="0"/>
        </a:p>
      </dsp:txBody>
      <dsp:txXfrm>
        <a:off x="599439" y="0"/>
        <a:ext cx="7997228" cy="11988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96A02-F956-4D65-966D-C192282C1A93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C91D0E-C067-427A-834B-BA31D4958E14}">
      <dsp:nvSpPr>
        <dsp:cNvPr id="0" name=""/>
        <dsp:cNvSpPr/>
      </dsp:nvSpPr>
      <dsp:spPr>
        <a:xfrm>
          <a:off x="599439" y="0"/>
          <a:ext cx="8388336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Full Extra Help for your prescriptions</a:t>
          </a:r>
          <a:br>
            <a:rPr lang="en-US" sz="3600" kern="1200" dirty="0"/>
          </a:br>
          <a:r>
            <a:rPr lang="en-US" sz="3600" kern="1200" dirty="0"/>
            <a:t>Income &amp; Asset Limits</a:t>
          </a:r>
        </a:p>
      </dsp:txBody>
      <dsp:txXfrm>
        <a:off x="599439" y="0"/>
        <a:ext cx="8388336" cy="119887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B4446-786F-4AFA-8EE7-ED89901E1F23}">
      <dsp:nvSpPr>
        <dsp:cNvPr id="0" name=""/>
        <dsp:cNvSpPr/>
      </dsp:nvSpPr>
      <dsp:spPr>
        <a:xfrm>
          <a:off x="0" y="0"/>
          <a:ext cx="1198879" cy="119887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4650B-223F-4BEB-9ADC-BA77B14EC2C9}">
      <dsp:nvSpPr>
        <dsp:cNvPr id="0" name=""/>
        <dsp:cNvSpPr/>
      </dsp:nvSpPr>
      <dsp:spPr>
        <a:xfrm>
          <a:off x="599439" y="0"/>
          <a:ext cx="8889782" cy="1198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Partial Extra Help for your prescriptions</a:t>
          </a:r>
          <a:br>
            <a:rPr lang="en-US" sz="3600" kern="1200" dirty="0"/>
          </a:br>
          <a:r>
            <a:rPr lang="en-US" sz="3600" kern="1200" dirty="0"/>
            <a:t>Income &amp; Asset Limits</a:t>
          </a:r>
        </a:p>
      </dsp:txBody>
      <dsp:txXfrm>
        <a:off x="599439" y="0"/>
        <a:ext cx="8889782" cy="1198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E522D-BAD7-4215-8829-898D74842A68}" type="datetimeFigureOut">
              <a:rPr lang="en-US" smtClean="0"/>
              <a:t>3/3/2021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64CA3-16CC-425D-AD04-0612F770E6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76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9676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06057"/>
      </p:ext>
    </p:extLst>
  </p:cSld>
  <p:clrMapOvr>
    <a:masterClrMapping/>
  </p:clrMapOvr>
  <p:transition spd="slow">
    <p:push dir="u"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476086"/>
      </p:ext>
    </p:extLst>
  </p:cSld>
  <p:clrMapOvr>
    <a:masterClrMapping/>
  </p:clrMapOvr>
  <p:transition spd="slow">
    <p:push dir="u"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61793"/>
      </p:ext>
    </p:extLst>
  </p:cSld>
  <p:clrMapOvr>
    <a:masterClrMapping/>
  </p:clrMapOvr>
  <p:transition spd="slow">
    <p:push dir="u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30899"/>
      </p:ext>
    </p:extLst>
  </p:cSld>
  <p:clrMapOvr>
    <a:masterClrMapping/>
  </p:clrMapOvr>
  <p:transition spd="slow">
    <p:push dir="u"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690468"/>
      </p:ext>
    </p:extLst>
  </p:cSld>
  <p:clrMapOvr>
    <a:masterClrMapping/>
  </p:clrMapOvr>
  <p:transition spd="slow">
    <p:push dir="u"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82900"/>
      </p:ext>
    </p:extLst>
  </p:cSld>
  <p:clrMapOvr>
    <a:masterClrMapping/>
  </p:clrMapOvr>
  <p:transition spd="slow">
    <p:push dir="u"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789150"/>
      </p:ext>
    </p:extLst>
  </p:cSld>
  <p:clrMapOvr>
    <a:masterClrMapping/>
  </p:clrMapOvr>
  <p:transition spd="slow">
    <p:push dir="u"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30349"/>
      </p:ext>
    </p:extLst>
  </p:cSld>
  <p:clrMapOvr>
    <a:masterClrMapping/>
  </p:clrMapOvr>
  <p:transition spd="slow">
    <p:push dir="u"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1265764"/>
      </p:ext>
    </p:extLst>
  </p:cSld>
  <p:clrMapOvr>
    <a:masterClrMapping/>
  </p:clrMapOvr>
  <p:transition spd="slow">
    <p:push dir="u"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145935"/>
      </p:ext>
    </p:extLst>
  </p:cSld>
  <p:clrMapOvr>
    <a:masterClrMapping/>
  </p:clrMapOvr>
  <p:transition spd="slow">
    <p:push dir="u"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471450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108689"/>
      </p:ext>
    </p:extLst>
  </p:cSld>
  <p:clrMapOvr>
    <a:masterClrMapping/>
  </p:clrMapOvr>
  <p:transition spd="slow">
    <p:push dir="u"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84361"/>
      </p:ext>
    </p:extLst>
  </p:cSld>
  <p:clrMapOvr>
    <a:masterClrMapping/>
  </p:clrMapOvr>
  <p:transition spd="slow">
    <p:push dir="u"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20869"/>
      </p:ext>
    </p:extLst>
  </p:cSld>
  <p:clrMapOvr>
    <a:masterClrMapping/>
  </p:clrMapOvr>
  <p:transition spd="slow">
    <p:push dir="u"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87150"/>
      </p:ext>
    </p:extLst>
  </p:cSld>
  <p:clrMapOvr>
    <a:masterClrMapping/>
  </p:clrMapOvr>
  <p:transition spd="slow">
    <p:push dir="u"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37235"/>
      </p:ext>
    </p:extLst>
  </p:cSld>
  <p:clrMapOvr>
    <a:masterClrMapping/>
  </p:clrMapOvr>
  <p:transition spd="slow">
    <p:push dir="u"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113495"/>
      </p:ext>
    </p:extLst>
  </p:cSld>
  <p:clrMapOvr>
    <a:masterClrMapping/>
  </p:clrMapOvr>
  <p:transition spd="slow">
    <p:push dir="u"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39567"/>
      </p:ext>
    </p:extLst>
  </p:cSld>
  <p:clrMapOvr>
    <a:masterClrMapping/>
  </p:clrMapOvr>
  <p:transition spd="slow">
    <p:push dir="u"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48563"/>
      </p:ext>
    </p:extLst>
  </p:cSld>
  <p:clrMapOvr>
    <a:masterClrMapping/>
  </p:clrMapOvr>
  <p:transition spd="slow">
    <p:push dir="u"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30545"/>
      </p:ext>
    </p:extLst>
  </p:cSld>
  <p:clrMapOvr>
    <a:masterClrMapping/>
  </p:clrMapOvr>
  <p:transition spd="slow">
    <p:push dir="u"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65741"/>
      </p:ext>
    </p:extLst>
  </p:cSld>
  <p:clrMapOvr>
    <a:masterClrMapping/>
  </p:clrMapOvr>
  <p:transition spd="slow">
    <p:push dir="u"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3046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066759"/>
      </p:ext>
    </p:extLst>
  </p:cSld>
  <p:clrMapOvr>
    <a:masterClrMapping/>
  </p:clrMapOvr>
  <p:transition spd="slow">
    <p:push dir="u"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6196"/>
      </p:ext>
    </p:extLst>
  </p:cSld>
  <p:clrMapOvr>
    <a:masterClrMapping/>
  </p:clrMapOvr>
  <p:transition spd="slow">
    <p:push dir="u"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683261"/>
      </p:ext>
    </p:extLst>
  </p:cSld>
  <p:clrMapOvr>
    <a:masterClrMapping/>
  </p:clrMapOvr>
  <p:transition spd="slow">
    <p:push dir="u"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4775"/>
      </p:ext>
    </p:extLst>
  </p:cSld>
  <p:clrMapOvr>
    <a:masterClrMapping/>
  </p:clrMapOvr>
  <p:transition spd="slow">
    <p:push dir="u"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7378432"/>
      </p:ext>
    </p:extLst>
  </p:cSld>
  <p:clrMapOvr>
    <a:masterClrMapping/>
  </p:clrMapOvr>
  <p:transition spd="slow">
    <p:push dir="u"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774378"/>
      </p:ext>
    </p:extLst>
  </p:cSld>
  <p:clrMapOvr>
    <a:masterClrMapping/>
  </p:clrMapOvr>
  <p:transition spd="slow">
    <p:push dir="u"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3151811"/>
      </p:ext>
    </p:extLst>
  </p:cSld>
  <p:clrMapOvr>
    <a:masterClrMapping/>
  </p:clrMapOvr>
  <p:transition spd="slow">
    <p:push dir="u"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054959"/>
      </p:ext>
    </p:extLst>
  </p:cSld>
  <p:clrMapOvr>
    <a:masterClrMapping/>
  </p:clrMapOvr>
  <p:transition spd="slow">
    <p:push dir="u"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897934"/>
      </p:ext>
    </p:extLst>
  </p:cSld>
  <p:clrMapOvr>
    <a:masterClrMapping/>
  </p:clrMapOvr>
  <p:transition spd="slow">
    <p:push dir="u"/>
  </p:transition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24361"/>
      </p:ext>
    </p:extLst>
  </p:cSld>
  <p:clrMapOvr>
    <a:masterClrMapping/>
  </p:clrMapOvr>
  <p:transition spd="slow">
    <p:push dir="u"/>
  </p:transition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32466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398245"/>
      </p:ext>
    </p:extLst>
  </p:cSld>
  <p:clrMapOvr>
    <a:masterClrMapping/>
  </p:clrMapOvr>
  <p:transition spd="slow">
    <p:push dir="u"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18777"/>
      </p:ext>
    </p:extLst>
  </p:cSld>
  <p:clrMapOvr>
    <a:masterClrMapping/>
  </p:clrMapOvr>
  <p:transition spd="slow">
    <p:push dir="u"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9636"/>
      </p:ext>
    </p:extLst>
  </p:cSld>
  <p:clrMapOvr>
    <a:masterClrMapping/>
  </p:clrMapOvr>
  <p:transition spd="slow">
    <p:push dir="u"/>
  </p:transition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085"/>
      </p:ext>
    </p:extLst>
  </p:cSld>
  <p:clrMapOvr>
    <a:masterClrMapping/>
  </p:clrMapOvr>
  <p:transition spd="slow">
    <p:push dir="u"/>
  </p:transition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42553"/>
      </p:ext>
    </p:extLst>
  </p:cSld>
  <p:clrMapOvr>
    <a:masterClrMapping/>
  </p:clrMapOvr>
  <p:transition spd="slow">
    <p:push dir="u"/>
  </p:transition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872600"/>
      </p:ext>
    </p:extLst>
  </p:cSld>
  <p:clrMapOvr>
    <a:masterClrMapping/>
  </p:clrMapOvr>
  <p:transition spd="slow">
    <p:push dir="u"/>
  </p:transition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61017"/>
      </p:ext>
    </p:extLst>
  </p:cSld>
  <p:clrMapOvr>
    <a:masterClrMapping/>
  </p:clrMapOvr>
  <p:transition spd="slow">
    <p:push dir="u"/>
  </p:transition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72883"/>
      </p:ext>
    </p:extLst>
  </p:cSld>
  <p:clrMapOvr>
    <a:masterClrMapping/>
  </p:clrMapOvr>
  <p:transition spd="slow">
    <p:push dir="u"/>
  </p:transition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99099"/>
      </p:ext>
    </p:extLst>
  </p:cSld>
  <p:clrMapOvr>
    <a:masterClrMapping/>
  </p:clrMapOvr>
  <p:transition spd="slow">
    <p:push dir="u"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950618"/>
      </p:ext>
    </p:extLst>
  </p:cSld>
  <p:clrMapOvr>
    <a:masterClrMapping/>
  </p:clrMapOvr>
  <p:transition spd="slow">
    <p:push dir="u"/>
  </p:transition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7658612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95281"/>
      </p:ext>
    </p:extLst>
  </p:cSld>
  <p:clrMapOvr>
    <a:masterClrMapping/>
  </p:clrMapOvr>
  <p:transition spd="slow">
    <p:push dir="u"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13962"/>
      </p:ext>
    </p:extLst>
  </p:cSld>
  <p:clrMapOvr>
    <a:masterClrMapping/>
  </p:clrMapOvr>
  <p:transition spd="slow">
    <p:push dir="u"/>
  </p:transition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5709031"/>
      </p:ext>
    </p:extLst>
  </p:cSld>
  <p:clrMapOvr>
    <a:masterClrMapping/>
  </p:clrMapOvr>
  <p:transition spd="slow">
    <p:push dir="u"/>
  </p:transition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067145"/>
      </p:ext>
    </p:extLst>
  </p:cSld>
  <p:clrMapOvr>
    <a:masterClrMapping/>
  </p:clrMapOvr>
  <p:transition spd="slow">
    <p:push dir="u"/>
  </p:transition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679188"/>
      </p:ext>
    </p:extLst>
  </p:cSld>
  <p:clrMapOvr>
    <a:masterClrMapping/>
  </p:clrMapOvr>
  <p:transition spd="slow">
    <p:push dir="u"/>
  </p:transition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85134"/>
      </p:ext>
    </p:extLst>
  </p:cSld>
  <p:clrMapOvr>
    <a:masterClrMapping/>
  </p:clrMapOvr>
  <p:transition spd="slow">
    <p:push dir="u"/>
  </p:transition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11032"/>
      </p:ext>
    </p:extLst>
  </p:cSld>
  <p:clrMapOvr>
    <a:masterClrMapping/>
  </p:clrMapOvr>
  <p:transition spd="slow">
    <p:push dir="u"/>
  </p:transition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510321"/>
      </p:ext>
    </p:extLst>
  </p:cSld>
  <p:clrMapOvr>
    <a:masterClrMapping/>
  </p:clrMapOvr>
  <p:transition spd="slow">
    <p:push dir="u"/>
  </p:transition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592732"/>
      </p:ext>
    </p:extLst>
  </p:cSld>
  <p:clrMapOvr>
    <a:masterClrMapping/>
  </p:clrMapOvr>
  <p:transition spd="slow">
    <p:push dir="u"/>
  </p:transition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530015"/>
      </p:ext>
    </p:extLst>
  </p:cSld>
  <p:clrMapOvr>
    <a:masterClrMapping/>
  </p:clrMapOvr>
  <p:transition spd="slow">
    <p:push dir="u"/>
  </p:transition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08981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61709"/>
      </p:ext>
    </p:extLst>
  </p:cSld>
  <p:clrMapOvr>
    <a:masterClrMapping/>
  </p:clrMapOvr>
  <p:transition spd="slow">
    <p:push dir="u"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4708"/>
      </p:ext>
    </p:extLst>
  </p:cSld>
  <p:clrMapOvr>
    <a:masterClrMapping/>
  </p:clrMapOvr>
  <p:transition spd="slow">
    <p:push dir="u"/>
  </p:transition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3686"/>
      </p:ext>
    </p:extLst>
  </p:cSld>
  <p:clrMapOvr>
    <a:masterClrMapping/>
  </p:clrMapOvr>
  <p:transition spd="slow">
    <p:push dir="u"/>
  </p:transition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83199"/>
      </p:ext>
    </p:extLst>
  </p:cSld>
  <p:clrMapOvr>
    <a:masterClrMapping/>
  </p:clrMapOvr>
  <p:transition spd="slow">
    <p:push dir="u"/>
  </p:transition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06721"/>
      </p:ext>
    </p:extLst>
  </p:cSld>
  <p:clrMapOvr>
    <a:masterClrMapping/>
  </p:clrMapOvr>
  <p:transition spd="slow">
    <p:push dir="u"/>
  </p:transition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40696"/>
      </p:ext>
    </p:extLst>
  </p:cSld>
  <p:clrMapOvr>
    <a:masterClrMapping/>
  </p:clrMapOvr>
  <p:transition spd="slow">
    <p:push dir="u"/>
  </p:transition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754764"/>
      </p:ext>
    </p:extLst>
  </p:cSld>
  <p:clrMapOvr>
    <a:masterClrMapping/>
  </p:clrMapOvr>
  <p:transition spd="slow">
    <p:push dir="u"/>
  </p:transition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90080"/>
      </p:ext>
    </p:extLst>
  </p:cSld>
  <p:clrMapOvr>
    <a:masterClrMapping/>
  </p:clrMapOvr>
  <p:transition spd="slow">
    <p:push dir="u"/>
  </p:transition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348434"/>
      </p:ext>
    </p:extLst>
  </p:cSld>
  <p:clrMapOvr>
    <a:masterClrMapping/>
  </p:clrMapOvr>
  <p:transition spd="slow">
    <p:push dir="u"/>
  </p:transition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419920"/>
      </p:ext>
    </p:extLst>
  </p:cSld>
  <p:clrMapOvr>
    <a:masterClrMapping/>
  </p:clrMapOvr>
  <p:transition spd="slow">
    <p:push dir="u"/>
  </p:transition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78806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51901"/>
      </p:ext>
    </p:extLst>
  </p:cSld>
  <p:clrMapOvr>
    <a:masterClrMapping/>
  </p:clrMapOvr>
  <p:transition spd="slow">
    <p:push dir="u"/>
  </p:transition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43615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980635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73223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22918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35968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55396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63737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747549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440103"/>
      </p:ext>
    </p:extLst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628441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52011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05247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6700209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86657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95047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68275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556553"/>
      </p:ext>
    </p:extLst>
  </p:cSld>
  <p:clrMapOvr>
    <a:masterClrMapping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340680"/>
      </p:ext>
    </p:extLst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929447"/>
      </p:ext>
    </p:extLst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400595"/>
      </p:ext>
    </p:extLst>
  </p:cSld>
  <p:clrMapOvr>
    <a:masterClrMapping/>
  </p:clrMapOvr>
  <p:transition spd="slow"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05350"/>
      </p:ext>
    </p:extLst>
  </p:cSld>
  <p:clrMapOvr>
    <a:masterClrMapping/>
  </p:clrMapOvr>
  <p:transition spd="slow">
    <p:push dir="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98709"/>
      </p:ext>
    </p:extLst>
  </p:cSld>
  <p:clrMapOvr>
    <a:masterClrMapping/>
  </p:clrMapOvr>
  <p:transition spd="slow">
    <p:push dir="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940285"/>
      </p:ext>
    </p:extLst>
  </p:cSld>
  <p:clrMapOvr>
    <a:masterClrMapping/>
  </p:clrMapOvr>
  <p:transition spd="slow">
    <p:push dir="u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26417"/>
      </p:ext>
    </p:extLst>
  </p:cSld>
  <p:clrMapOvr>
    <a:masterClrMapping/>
  </p:clrMapOvr>
  <p:transition spd="slow">
    <p:push dir="u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232989"/>
      </p:ext>
    </p:extLst>
  </p:cSld>
  <p:clrMapOvr>
    <a:masterClrMapping/>
  </p:clrMapOvr>
  <p:transition spd="slow">
    <p:push dir="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3346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22069"/>
      </p:ext>
    </p:extLst>
  </p:cSld>
  <p:clrMapOvr>
    <a:masterClrMapping/>
  </p:clrMapOvr>
  <p:transition spd="slow">
    <p:push dir="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472586"/>
      </p:ext>
    </p:extLst>
  </p:cSld>
  <p:clrMapOvr>
    <a:masterClrMapping/>
  </p:clrMapOvr>
  <p:transition spd="slow">
    <p:push dir="u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03946"/>
      </p:ext>
    </p:extLst>
  </p:cSld>
  <p:clrMapOvr>
    <a:masterClrMapping/>
  </p:clrMapOvr>
  <p:transition spd="slow">
    <p:push dir="u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39718"/>
      </p:ext>
    </p:extLst>
  </p:cSld>
  <p:clrMapOvr>
    <a:masterClrMapping/>
  </p:clrMapOvr>
  <p:transition spd="slow">
    <p:push dir="u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542000"/>
      </p:ext>
    </p:extLst>
  </p:cSld>
  <p:clrMapOvr>
    <a:masterClrMapping/>
  </p:clrMapOvr>
  <p:transition spd="slow">
    <p:push dir="u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66729"/>
      </p:ext>
    </p:extLst>
  </p:cSld>
  <p:clrMapOvr>
    <a:masterClrMapping/>
  </p:clrMapOvr>
  <p:transition spd="slow">
    <p:push dir="u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6487469"/>
      </p:ext>
    </p:extLst>
  </p:cSld>
  <p:clrMapOvr>
    <a:masterClrMapping/>
  </p:clrMapOvr>
  <p:transition spd="slow">
    <p:push dir="u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716346"/>
      </p:ext>
    </p:extLst>
  </p:cSld>
  <p:clrMapOvr>
    <a:masterClrMapping/>
  </p:clrMapOvr>
  <p:transition spd="slow">
    <p:push dir="u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87873"/>
      </p:ext>
    </p:extLst>
  </p:cSld>
  <p:clrMapOvr>
    <a:masterClrMapping/>
  </p:clrMapOvr>
  <p:transition spd="slow">
    <p:push dir="u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496638"/>
      </p:ext>
    </p:extLst>
  </p:cSld>
  <p:clrMapOvr>
    <a:masterClrMapping/>
  </p:clrMapOvr>
  <p:transition spd="slow">
    <p:push dir="u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22998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594412"/>
      </p:ext>
    </p:extLst>
  </p:cSld>
  <p:clrMapOvr>
    <a:masterClrMapping/>
  </p:clrMapOvr>
  <p:transition spd="slow">
    <p:push dir="u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934003"/>
      </p:ext>
    </p:extLst>
  </p:cSld>
  <p:clrMapOvr>
    <a:masterClrMapping/>
  </p:clrMapOvr>
  <p:transition spd="slow">
    <p:push dir="u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24913"/>
      </p:ext>
    </p:extLst>
  </p:cSld>
  <p:clrMapOvr>
    <a:masterClrMapping/>
  </p:clrMapOvr>
  <p:transition spd="slow">
    <p:push dir="u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363281"/>
      </p:ext>
    </p:extLst>
  </p:cSld>
  <p:clrMapOvr>
    <a:masterClrMapping/>
  </p:clrMapOvr>
  <p:transition spd="slow">
    <p:push dir="u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954436"/>
      </p:ext>
    </p:extLst>
  </p:cSld>
  <p:clrMapOvr>
    <a:masterClrMapping/>
  </p:clrMapOvr>
  <p:transition spd="slow">
    <p:push dir="u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80116"/>
      </p:ext>
    </p:extLst>
  </p:cSld>
  <p:clrMapOvr>
    <a:masterClrMapping/>
  </p:clrMapOvr>
  <p:transition spd="slow">
    <p:push dir="u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609410"/>
      </p:ext>
    </p:extLst>
  </p:cSld>
  <p:clrMapOvr>
    <a:masterClrMapping/>
  </p:clrMapOvr>
  <p:transition spd="slow">
    <p:push dir="u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39100"/>
      </p:ext>
    </p:extLst>
  </p:cSld>
  <p:clrMapOvr>
    <a:masterClrMapping/>
  </p:clrMapOvr>
  <p:transition spd="slow">
    <p:push dir="u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6533"/>
      </p:ext>
    </p:extLst>
  </p:cSld>
  <p:clrMapOvr>
    <a:masterClrMapping/>
  </p:clrMapOvr>
  <p:transition spd="slow">
    <p:push dir="u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011759"/>
      </p:ext>
    </p:extLst>
  </p:cSld>
  <p:clrMapOvr>
    <a:masterClrMapping/>
  </p:clrMapOvr>
  <p:transition spd="slow">
    <p:push dir="u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426039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963001"/>
      </p:ext>
    </p:extLst>
  </p:cSld>
  <p:clrMapOvr>
    <a:masterClrMapping/>
  </p:clrMapOvr>
  <p:transition spd="slow">
    <p:push dir="u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3276"/>
      </p:ext>
    </p:extLst>
  </p:cSld>
  <p:clrMapOvr>
    <a:masterClrMapping/>
  </p:clrMapOvr>
  <p:transition spd="slow">
    <p:push dir="u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0501692"/>
      </p:ext>
    </p:extLst>
  </p:cSld>
  <p:clrMapOvr>
    <a:masterClrMapping/>
  </p:clrMapOvr>
  <p:transition spd="slow">
    <p:push dir="u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6467"/>
      </p:ext>
    </p:extLst>
  </p:cSld>
  <p:clrMapOvr>
    <a:masterClrMapping/>
  </p:clrMapOvr>
  <p:transition spd="slow">
    <p:push dir="u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75040"/>
      </p:ext>
    </p:extLst>
  </p:cSld>
  <p:clrMapOvr>
    <a:masterClrMapping/>
  </p:clrMapOvr>
  <p:transition spd="slow">
    <p:push dir="u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193459"/>
      </p:ext>
    </p:extLst>
  </p:cSld>
  <p:clrMapOvr>
    <a:masterClrMapping/>
  </p:clrMapOvr>
  <p:transition spd="slow">
    <p:push dir="u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92041"/>
      </p:ext>
    </p:extLst>
  </p:cSld>
  <p:clrMapOvr>
    <a:masterClrMapping/>
  </p:clrMapOvr>
  <p:transition spd="slow">
    <p:push dir="u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344907"/>
      </p:ext>
    </p:extLst>
  </p:cSld>
  <p:clrMapOvr>
    <a:masterClrMapping/>
  </p:clrMapOvr>
  <p:transition spd="slow">
    <p:push dir="u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38444"/>
      </p:ext>
    </p:extLst>
  </p:cSld>
  <p:clrMapOvr>
    <a:masterClrMapping/>
  </p:clrMapOvr>
  <p:transition spd="slow">
    <p:push dir="u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73245"/>
      </p:ext>
    </p:extLst>
  </p:cSld>
  <p:clrMapOvr>
    <a:masterClrMapping/>
  </p:clrMapOvr>
  <p:transition spd="slow">
    <p:push dir="u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8769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79565"/>
      </p:ext>
    </p:extLst>
  </p:cSld>
  <p:clrMapOvr>
    <a:masterClrMapping/>
  </p:clrMapOvr>
  <p:transition spd="slow">
    <p:push dir="u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95836"/>
      </p:ext>
    </p:extLst>
  </p:cSld>
  <p:clrMapOvr>
    <a:masterClrMapping/>
  </p:clrMapOvr>
  <p:transition spd="slow">
    <p:push dir="u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818297"/>
      </p:ext>
    </p:extLst>
  </p:cSld>
  <p:clrMapOvr>
    <a:masterClrMapping/>
  </p:clrMapOvr>
  <p:transition spd="slow">
    <p:push dir="u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496062"/>
      </p:ext>
    </p:extLst>
  </p:cSld>
  <p:clrMapOvr>
    <a:masterClrMapping/>
  </p:clrMapOvr>
  <p:transition spd="slow">
    <p:push dir="u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926855"/>
      </p:ext>
    </p:extLst>
  </p:cSld>
  <p:clrMapOvr>
    <a:masterClrMapping/>
  </p:clrMapOvr>
  <p:transition spd="slow">
    <p:push dir="u"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33254"/>
      </p:ext>
    </p:extLst>
  </p:cSld>
  <p:clrMapOvr>
    <a:masterClrMapping/>
  </p:clrMapOvr>
  <p:transition spd="slow">
    <p:push dir="u"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923403"/>
      </p:ext>
    </p:extLst>
  </p:cSld>
  <p:clrMapOvr>
    <a:masterClrMapping/>
  </p:clrMapOvr>
  <p:transition spd="slow">
    <p:push dir="u"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01486"/>
      </p:ext>
    </p:extLst>
  </p:cSld>
  <p:clrMapOvr>
    <a:masterClrMapping/>
  </p:clrMapOvr>
  <p:transition spd="slow">
    <p:push dir="u"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4554151"/>
      </p:ext>
    </p:extLst>
  </p:cSld>
  <p:clrMapOvr>
    <a:masterClrMapping/>
  </p:clrMapOvr>
  <p:transition spd="slow">
    <p:push dir="u"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86727"/>
      </p:ext>
    </p:extLst>
  </p:cSld>
  <p:clrMapOvr>
    <a:masterClrMapping/>
  </p:clrMapOvr>
  <p:transition spd="slow">
    <p:push dir="u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27037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71965"/>
      </p:ext>
    </p:extLst>
  </p:cSld>
  <p:clrMapOvr>
    <a:masterClrMapping/>
  </p:clrMapOvr>
  <p:transition spd="slow">
    <p:push dir="u"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5634"/>
      </p:ext>
    </p:extLst>
  </p:cSld>
  <p:clrMapOvr>
    <a:masterClrMapping/>
  </p:clrMapOvr>
  <p:transition spd="slow">
    <p:push dir="u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37659"/>
      </p:ext>
    </p:extLst>
  </p:cSld>
  <p:clrMapOvr>
    <a:masterClrMapping/>
  </p:clrMapOvr>
  <p:transition spd="slow">
    <p:push dir="u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362900"/>
      </p:ext>
    </p:extLst>
  </p:cSld>
  <p:clrMapOvr>
    <a:masterClrMapping/>
  </p:clrMapOvr>
  <p:transition spd="slow">
    <p:push dir="u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139836"/>
      </p:ext>
    </p:extLst>
  </p:cSld>
  <p:clrMapOvr>
    <a:masterClrMapping/>
  </p:clrMapOvr>
  <p:transition spd="slow">
    <p:push dir="u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B5C-46B7-43A5-A2BD-0C184FEF5D5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63596"/>
      </p:ext>
    </p:extLst>
  </p:cSld>
  <p:clrMapOvr>
    <a:masterClrMapping/>
  </p:clrMapOvr>
  <p:transition spd="slow">
    <p:push dir="u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1432-7B1D-4576-B80C-545B60A56B2E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32129"/>
      </p:ext>
    </p:extLst>
  </p:cSld>
  <p:clrMapOvr>
    <a:masterClrMapping/>
  </p:clrMapOvr>
  <p:transition spd="slow">
    <p:push dir="u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CDC0-DCDD-47E8-A56C-38069DBB5EA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73015"/>
      </p:ext>
    </p:extLst>
  </p:cSld>
  <p:clrMapOvr>
    <a:masterClrMapping/>
  </p:clrMapOvr>
  <p:transition spd="slow">
    <p:push dir="u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A8F0-6F71-420C-8980-5363B63C199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816611"/>
      </p:ext>
    </p:extLst>
  </p:cSld>
  <p:clrMapOvr>
    <a:masterClrMapping/>
  </p:clrMapOvr>
  <p:transition spd="slow">
    <p:push dir="u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1B44-7BD0-4E34-86D3-84055580F06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73607"/>
      </p:ext>
    </p:extLst>
  </p:cSld>
  <p:clrMapOvr>
    <a:masterClrMapping/>
  </p:clrMapOvr>
  <p:transition spd="slow">
    <p:push dir="u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1090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D54A-BDD4-488C-A140-A4195362B979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54477"/>
      </p:ext>
    </p:extLst>
  </p:cSld>
  <p:clrMapOvr>
    <a:masterClrMapping/>
  </p:clrMapOvr>
  <p:transition spd="slow">
    <p:push dir="u"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8077-540A-4519-A983-7C0A40BC14D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942231"/>
      </p:ext>
    </p:extLst>
  </p:cSld>
  <p:clrMapOvr>
    <a:masterClrMapping/>
  </p:clrMapOvr>
  <p:transition spd="slow">
    <p:push dir="u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9776-596C-4072-A8E6-59A1B372DFDB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621144"/>
      </p:ext>
    </p:extLst>
  </p:cSld>
  <p:clrMapOvr>
    <a:masterClrMapping/>
  </p:clrMapOvr>
  <p:transition spd="slow">
    <p:push dir="u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F7B-813E-42CE-8629-610D91CF4D3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89013"/>
      </p:ext>
    </p:extLst>
  </p:cSld>
  <p:clrMapOvr>
    <a:masterClrMapping/>
  </p:clrMapOvr>
  <p:transition spd="slow">
    <p:push dir="u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B3F3-5FA6-4653-BF8A-327496E1BDB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9439563"/>
      </p:ext>
    </p:extLst>
  </p:cSld>
  <p:clrMapOvr>
    <a:masterClrMapping/>
  </p:clrMapOvr>
  <p:transition spd="slow">
    <p:push dir="u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3BF20-A82D-4E75-92E9-4BA55AC2BE9F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59122"/>
      </p:ext>
    </p:extLst>
  </p:cSld>
  <p:clrMapOvr>
    <a:masterClrMapping/>
  </p:clrMapOvr>
  <p:transition spd="slow">
    <p:push dir="u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8610-867E-4287-A5AF-9CED856428D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735516"/>
      </p:ext>
    </p:extLst>
  </p:cSld>
  <p:clrMapOvr>
    <a:masterClrMapping/>
  </p:clrMapOvr>
  <p:transition spd="slow">
    <p:push dir="u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4231-D1BB-4AF7-98CA-2E3EAA9D70E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45953"/>
      </p:ext>
    </p:extLst>
  </p:cSld>
  <p:clrMapOvr>
    <a:masterClrMapping/>
  </p:clrMapOvr>
  <p:transition spd="slow">
    <p:push dir="u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B55F6-001B-46A0-A3A1-8BD22CE24DF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25105"/>
      </p:ext>
    </p:extLst>
  </p:cSld>
  <p:clrMapOvr>
    <a:masterClrMapping/>
  </p:clrMapOvr>
  <p:transition spd="slow">
    <p:push dir="u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2757-2F29-4200-A1F6-25802E7D841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868716"/>
      </p:ext>
    </p:extLst>
  </p:cSld>
  <p:clrMapOvr>
    <a:masterClrMapping/>
  </p:clrMapOvr>
  <p:transition spd="slow">
    <p:push dir="u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D64B-F027-41F0-93EE-5B9BEAECFE11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40581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13" Type="http://schemas.openxmlformats.org/officeDocument/2006/relationships/slideLayout" Target="../slideLayouts/slideLayout157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slideLayout" Target="../slideLayouts/slideLayout156.xml"/><Relationship Id="rId17" Type="http://schemas.openxmlformats.org/officeDocument/2006/relationships/theme" Target="../theme/theme10.xml"/><Relationship Id="rId2" Type="http://schemas.openxmlformats.org/officeDocument/2006/relationships/slideLayout" Target="../slideLayouts/slideLayout146.xml"/><Relationship Id="rId16" Type="http://schemas.openxmlformats.org/officeDocument/2006/relationships/slideLayout" Target="../slideLayouts/slideLayout160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Relationship Id="rId14" Type="http://schemas.openxmlformats.org/officeDocument/2006/relationships/slideLayout" Target="../slideLayouts/slideLayout15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6.xml"/><Relationship Id="rId13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1.xml"/><Relationship Id="rId7" Type="http://schemas.openxmlformats.org/officeDocument/2006/relationships/slideLayout" Target="../slideLayouts/slideLayout135.xml"/><Relationship Id="rId12" Type="http://schemas.openxmlformats.org/officeDocument/2006/relationships/slideLayout" Target="../slideLayouts/slideLayout140.xml"/><Relationship Id="rId17" Type="http://schemas.openxmlformats.org/officeDocument/2006/relationships/theme" Target="../theme/theme9.xml"/><Relationship Id="rId2" Type="http://schemas.openxmlformats.org/officeDocument/2006/relationships/slideLayout" Target="../slideLayouts/slideLayout130.xml"/><Relationship Id="rId16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29.xml"/><Relationship Id="rId6" Type="http://schemas.openxmlformats.org/officeDocument/2006/relationships/slideLayout" Target="../slideLayouts/slideLayout134.xml"/><Relationship Id="rId11" Type="http://schemas.openxmlformats.org/officeDocument/2006/relationships/slideLayout" Target="../slideLayouts/slideLayout139.xml"/><Relationship Id="rId5" Type="http://schemas.openxmlformats.org/officeDocument/2006/relationships/slideLayout" Target="../slideLayouts/slideLayout133.xml"/><Relationship Id="rId15" Type="http://schemas.openxmlformats.org/officeDocument/2006/relationships/slideLayout" Target="../slideLayouts/slideLayout143.xml"/><Relationship Id="rId10" Type="http://schemas.openxmlformats.org/officeDocument/2006/relationships/slideLayout" Target="../slideLayouts/slideLayout138.xml"/><Relationship Id="rId4" Type="http://schemas.openxmlformats.org/officeDocument/2006/relationships/slideLayout" Target="../slideLayouts/slideLayout132.xml"/><Relationship Id="rId9" Type="http://schemas.openxmlformats.org/officeDocument/2006/relationships/slideLayout" Target="../slideLayouts/slideLayout137.xml"/><Relationship Id="rId14" Type="http://schemas.openxmlformats.org/officeDocument/2006/relationships/slideLayout" Target="../slideLayouts/slideLayout1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54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79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12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2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83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7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34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81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1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B5126-E898-4AE0-B6CC-B4F54B218A85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9096C6-D505-42A6-9D13-61C57BE0A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15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12" Type="http://schemas.openxmlformats.org/officeDocument/2006/relationships/image" Target="../media/image1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1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3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1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3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1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34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6.xml"/><Relationship Id="rId7" Type="http://schemas.openxmlformats.org/officeDocument/2006/relationships/image" Target="../media/image1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8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12" Type="http://schemas.openxmlformats.org/officeDocument/2006/relationships/image" Target="../media/image1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98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4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5806"/>
            <a:ext cx="8596668" cy="2585884"/>
          </a:xfrm>
        </p:spPr>
        <p:txBody>
          <a:bodyPr>
            <a:normAutofit/>
          </a:bodyPr>
          <a:lstStyle/>
          <a:p>
            <a:pPr algn="ctr"/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198" y="245806"/>
            <a:ext cx="3441157" cy="1099418"/>
          </a:xfrm>
          <a:prstGeom prst="rect">
            <a:avLst/>
          </a:prstGeom>
          <a:noFill/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205010"/>
              </p:ext>
            </p:extLst>
          </p:nvPr>
        </p:nvGraphicFramePr>
        <p:xfrm>
          <a:off x="696999" y="2005782"/>
          <a:ext cx="8596668" cy="409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4694816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55978897"/>
              </p:ext>
            </p:extLst>
          </p:nvPr>
        </p:nvGraphicFramePr>
        <p:xfrm>
          <a:off x="677334" y="294968"/>
          <a:ext cx="10383956" cy="1907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618911"/>
              </p:ext>
            </p:extLst>
          </p:nvPr>
        </p:nvGraphicFramePr>
        <p:xfrm>
          <a:off x="677334" y="2202426"/>
          <a:ext cx="8596668" cy="4466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4769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82669456"/>
              </p:ext>
            </p:extLst>
          </p:nvPr>
        </p:nvGraphicFramePr>
        <p:xfrm>
          <a:off x="677334" y="275304"/>
          <a:ext cx="8596668" cy="983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1543665"/>
            <a:ext cx="8596668" cy="4955457"/>
          </a:xfrm>
        </p:spPr>
        <p:txBody>
          <a:bodyPr>
            <a:noAutofit/>
          </a:bodyPr>
          <a:lstStyle/>
          <a:p>
            <a:r>
              <a:rPr lang="en-US" sz="2400" dirty="0"/>
              <a:t>You must be eligible for Medicare Part A and/or Part B. You do not have to be currently enrolled to apply. </a:t>
            </a:r>
          </a:p>
          <a:p>
            <a:endParaRPr lang="en-US" sz="2400" dirty="0"/>
          </a:p>
          <a:p>
            <a:r>
              <a:rPr lang="en-US" sz="2400" dirty="0"/>
              <a:t>If you qualify and not already enrolled, you will be enrolled in premium free Part B.</a:t>
            </a:r>
          </a:p>
          <a:p>
            <a:endParaRPr lang="en-US" sz="2400" dirty="0"/>
          </a:p>
          <a:p>
            <a:r>
              <a:rPr lang="en-US" sz="2400" dirty="0"/>
              <a:t>If you pay a Part A premium, you may qualify for premium free Part A.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If you did not enroll in Part A because you would have to pay a premium, you may qualify for premium free Part A.</a:t>
            </a:r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0890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69298715"/>
              </p:ext>
            </p:extLst>
          </p:nvPr>
        </p:nvGraphicFramePr>
        <p:xfrm>
          <a:off x="677334" y="609600"/>
          <a:ext cx="8596668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2368918"/>
            <a:ext cx="8596668" cy="4860528"/>
          </a:xfrm>
        </p:spPr>
        <p:txBody>
          <a:bodyPr>
            <a:noAutofit/>
          </a:bodyPr>
          <a:lstStyle/>
          <a:p>
            <a:r>
              <a:rPr lang="en-US" sz="2400" u="sng" dirty="0"/>
              <a:t>Pays</a:t>
            </a:r>
            <a:r>
              <a:rPr lang="en-US" sz="2400" dirty="0"/>
              <a:t> your Medicare Part A and Part B monthly premiums.</a:t>
            </a:r>
          </a:p>
          <a:p>
            <a:r>
              <a:rPr lang="en-US" sz="2400" u="sng" dirty="0"/>
              <a:t>You do not pay</a:t>
            </a:r>
            <a:r>
              <a:rPr lang="en-US" sz="2400" dirty="0"/>
              <a:t> your Original Medicare or Medicare Advantage Part A and Part B deductibles or co-pays.</a:t>
            </a:r>
          </a:p>
          <a:p>
            <a:pPr marL="0" indent="0" algn="ctr">
              <a:buNone/>
            </a:pPr>
            <a:endParaRPr lang="en-US" sz="2400" dirty="0"/>
          </a:p>
          <a:p>
            <a:pPr algn="just"/>
            <a:r>
              <a:rPr lang="en-US" sz="2400" dirty="0"/>
              <a:t>For an individual</a:t>
            </a:r>
          </a:p>
          <a:p>
            <a:pPr marL="0" indent="0">
              <a:buNone/>
            </a:pPr>
            <a:r>
              <a:rPr lang="en-US" sz="2400" dirty="0"/>
              <a:t>    Monthly Income Limit:  $1,093          Asset Limit: $7,970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For a couple</a:t>
            </a:r>
          </a:p>
          <a:p>
            <a:pPr marL="0" indent="0">
              <a:buNone/>
            </a:pPr>
            <a:r>
              <a:rPr lang="en-US" sz="2400" dirty="0"/>
              <a:t>    Monthly Income Limit:  $1,472          Asset Limit: $11,960</a:t>
            </a:r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16455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08952842"/>
              </p:ext>
            </p:extLst>
          </p:nvPr>
        </p:nvGraphicFramePr>
        <p:xfrm>
          <a:off x="677334" y="609600"/>
          <a:ext cx="8596668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2448231"/>
            <a:ext cx="8596668" cy="4220775"/>
          </a:xfrm>
        </p:spPr>
        <p:txBody>
          <a:bodyPr>
            <a:noAutofit/>
          </a:bodyPr>
          <a:lstStyle/>
          <a:p>
            <a:r>
              <a:rPr lang="en-US" sz="2400" u="sng" dirty="0"/>
              <a:t>Pays</a:t>
            </a:r>
            <a:r>
              <a:rPr lang="en-US" sz="2400" dirty="0"/>
              <a:t> your Medicare Part B monthly premium.  </a:t>
            </a:r>
          </a:p>
          <a:p>
            <a:pPr marL="0" indent="0" algn="ctr">
              <a:buNone/>
            </a:pPr>
            <a:endParaRPr lang="en-US" sz="2400" dirty="0"/>
          </a:p>
          <a:p>
            <a:pPr algn="just"/>
            <a:r>
              <a:rPr lang="en-US" sz="2400" dirty="0"/>
              <a:t>For an individual</a:t>
            </a:r>
          </a:p>
          <a:p>
            <a:pPr marL="0" indent="0">
              <a:buNone/>
            </a:pPr>
            <a:r>
              <a:rPr lang="en-US" sz="2400" dirty="0"/>
              <a:t>    Monthly Income Limit:  $1,308         Asset Limit: $7,970</a:t>
            </a:r>
          </a:p>
          <a:p>
            <a:pPr marL="0" indent="0">
              <a:buNone/>
            </a:pPr>
            <a:endParaRPr lang="en-US" sz="2400" dirty="0"/>
          </a:p>
          <a:p>
            <a:pPr algn="just"/>
            <a:r>
              <a:rPr lang="en-US" sz="2400" dirty="0"/>
              <a:t>For a couple</a:t>
            </a:r>
          </a:p>
          <a:p>
            <a:pPr marL="0" indent="0">
              <a:buNone/>
            </a:pPr>
            <a:r>
              <a:rPr lang="en-US" sz="2400" dirty="0"/>
              <a:t>    Monthly Income Limit:  $1,762          Asset Limit: $11,960</a:t>
            </a:r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9565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12492619"/>
              </p:ext>
            </p:extLst>
          </p:nvPr>
        </p:nvGraphicFramePr>
        <p:xfrm>
          <a:off x="677334" y="609600"/>
          <a:ext cx="8596668" cy="717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1445343"/>
            <a:ext cx="8596668" cy="5223664"/>
          </a:xfrm>
        </p:spPr>
        <p:txBody>
          <a:bodyPr>
            <a:noAutofit/>
          </a:bodyPr>
          <a:lstStyle/>
          <a:p>
            <a:r>
              <a:rPr lang="en-US" sz="2400" u="sng" dirty="0"/>
              <a:t>Pays</a:t>
            </a:r>
            <a:r>
              <a:rPr lang="en-US" sz="2400" dirty="0"/>
              <a:t> your Medicare Part B monthly premium.  </a:t>
            </a:r>
          </a:p>
          <a:p>
            <a:pPr marL="0" indent="0" algn="ctr">
              <a:buNone/>
            </a:pPr>
            <a:endParaRPr lang="en-US" sz="2400" dirty="0"/>
          </a:p>
          <a:p>
            <a:pPr algn="just"/>
            <a:r>
              <a:rPr lang="en-US" sz="2400" dirty="0"/>
              <a:t>For an individual</a:t>
            </a:r>
          </a:p>
          <a:p>
            <a:pPr marL="0" indent="0">
              <a:buNone/>
            </a:pPr>
            <a:r>
              <a:rPr lang="en-US" sz="2400" dirty="0"/>
              <a:t>    Monthly Income Limit:  $1,469         Asset Limit: $7,970</a:t>
            </a:r>
          </a:p>
          <a:p>
            <a:pPr marL="0" indent="0">
              <a:buNone/>
            </a:pPr>
            <a:endParaRPr lang="en-US" sz="2400" dirty="0"/>
          </a:p>
          <a:p>
            <a:pPr algn="just"/>
            <a:r>
              <a:rPr lang="en-US" sz="2400" dirty="0"/>
              <a:t>For a couple</a:t>
            </a:r>
          </a:p>
          <a:p>
            <a:pPr marL="0" indent="0">
              <a:buNone/>
            </a:pPr>
            <a:r>
              <a:rPr lang="en-US" sz="2400" dirty="0"/>
              <a:t>    Monthly Income Limit:  $1,980          Asset Limit: $11,960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Funds for the QI program are limited for the year. If you miss acceptance into the program, you can re-apply in the next year.</a:t>
            </a:r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2671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677334" y="245806"/>
          <a:ext cx="7095066" cy="1612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3" y="2231923"/>
            <a:ext cx="9530535" cy="4437084"/>
          </a:xfrm>
        </p:spPr>
        <p:txBody>
          <a:bodyPr>
            <a:noAutofit/>
          </a:bodyPr>
          <a:lstStyle/>
          <a:p>
            <a:r>
              <a:rPr lang="en-US" sz="2400" dirty="0"/>
              <a:t>East Bay Community Action Program 401-435-7876</a:t>
            </a:r>
          </a:p>
          <a:p>
            <a:r>
              <a:rPr lang="en-US" sz="2400" dirty="0"/>
              <a:t>Barrington Peck Center 401-247-1926</a:t>
            </a:r>
          </a:p>
          <a:p>
            <a:r>
              <a:rPr lang="en-US" sz="2400" dirty="0"/>
              <a:t>Benjamin Church Senior Center 401-253-8458</a:t>
            </a:r>
          </a:p>
          <a:p>
            <a:r>
              <a:rPr lang="en-US" sz="2400" dirty="0"/>
              <a:t>Progreso Latino 401-728-5920</a:t>
            </a:r>
          </a:p>
          <a:p>
            <a:r>
              <a:rPr lang="en-US" sz="2400" dirty="0"/>
              <a:t>Leon Mathieu Senior Center 401-728-7582</a:t>
            </a:r>
          </a:p>
          <a:p>
            <a:r>
              <a:rPr lang="en-US" sz="2400" dirty="0"/>
              <a:t>Warren Senior Center 401-247-1930</a:t>
            </a:r>
          </a:p>
          <a:p>
            <a:r>
              <a:rPr lang="en-US" sz="2400" dirty="0"/>
              <a:t>State Health Insurance Assistance Program (SHIP) 1-888-884-8721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6718" y="5644063"/>
            <a:ext cx="1940662" cy="952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280" y="245806"/>
            <a:ext cx="4002100" cy="1417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75646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20664514"/>
              </p:ext>
            </p:extLst>
          </p:nvPr>
        </p:nvGraphicFramePr>
        <p:xfrm>
          <a:off x="677334" y="245806"/>
          <a:ext cx="8596668" cy="432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774961"/>
              </p:ext>
            </p:extLst>
          </p:nvPr>
        </p:nvGraphicFramePr>
        <p:xfrm>
          <a:off x="677334" y="550606"/>
          <a:ext cx="8596668" cy="6118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042295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508" y="2724200"/>
            <a:ext cx="395540" cy="116486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3130061"/>
            <a:ext cx="8596668" cy="3538945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739" y="1186343"/>
            <a:ext cx="2917193" cy="103305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927668" y="4040644"/>
            <a:ext cx="6096000" cy="23857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marR="144780" algn="ctr">
              <a:spcBef>
                <a:spcPts val="0"/>
              </a:spcBef>
              <a:spcAft>
                <a:spcPts val="0"/>
              </a:spcAft>
            </a:pP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“This project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was </a:t>
            </a: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supported,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 part </a:t>
            </a:r>
            <a:r>
              <a:rPr lang="en-US" i="1" spc="15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by </a:t>
            </a: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grant number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1701RIMISH- 00, from </a:t>
            </a: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U.S. </a:t>
            </a:r>
            <a:r>
              <a:rPr lang="en-US" i="1" spc="15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Administration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for </a:t>
            </a: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Community Living,   Department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of Health and </a:t>
            </a: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Human Services, Washington,</a:t>
            </a:r>
            <a:r>
              <a:rPr lang="en-US" i="1" spc="65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D.C.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20201. Grantees undertaking project with government </a:t>
            </a:r>
            <a:r>
              <a:rPr lang="en-US" i="1" spc="10" dirty="0"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sponsorship are encouraged to express freely their findings and conclusions. Points of view or opinions do not, therefore, necessarily represent official ACL policy.”</a:t>
            </a:r>
          </a:p>
        </p:txBody>
      </p:sp>
      <p:pic>
        <p:nvPicPr>
          <p:cNvPr id="1026" name="Picture 2" descr="Age-Friendly Rhode Island | Ways to support Rhode Islanders as they 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503" y="1348339"/>
            <a:ext cx="2465315" cy="709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5132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5806"/>
            <a:ext cx="8596668" cy="2585884"/>
          </a:xfrm>
        </p:spPr>
        <p:txBody>
          <a:bodyPr>
            <a:normAutofit/>
          </a:bodyPr>
          <a:lstStyle/>
          <a:p>
            <a:pPr algn="ctr"/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238543"/>
              </p:ext>
            </p:extLst>
          </p:nvPr>
        </p:nvGraphicFramePr>
        <p:xfrm>
          <a:off x="677334" y="1386349"/>
          <a:ext cx="8596668" cy="5282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402" y="245805"/>
            <a:ext cx="2515792" cy="809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2972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84997928"/>
              </p:ext>
            </p:extLst>
          </p:nvPr>
        </p:nvGraphicFramePr>
        <p:xfrm>
          <a:off x="677334" y="609600"/>
          <a:ext cx="8596668" cy="132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Do you want help paying for your Medicare medical and drug costs?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/>
              <a:t>Here are programs to help.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6" name="Picture 5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53512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51518172"/>
              </p:ext>
            </p:extLst>
          </p:nvPr>
        </p:nvGraphicFramePr>
        <p:xfrm>
          <a:off x="677334" y="609600"/>
          <a:ext cx="8596668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1887793"/>
            <a:ext cx="8596668" cy="4781213"/>
          </a:xfrm>
        </p:spPr>
        <p:txBody>
          <a:bodyPr>
            <a:noAutofit/>
          </a:bodyPr>
          <a:lstStyle/>
          <a:p>
            <a:r>
              <a:rPr lang="en-US" sz="3200" dirty="0"/>
              <a:t>If your income or assets are over the amounts shown, you may still be eligible. </a:t>
            </a:r>
          </a:p>
          <a:p>
            <a:pPr algn="ctr"/>
            <a:r>
              <a:rPr lang="en-US" sz="3200" dirty="0"/>
              <a:t>For example </a:t>
            </a:r>
          </a:p>
          <a:p>
            <a:r>
              <a:rPr lang="en-US" sz="3200" dirty="0"/>
              <a:t>A part of your wages from current employment might not be counted. </a:t>
            </a:r>
          </a:p>
          <a:p>
            <a:r>
              <a:rPr lang="en-US" sz="3200" dirty="0"/>
              <a:t>The home you live in, your vehicle, life insurance, burial plots are examples of assets that are not counted.</a:t>
            </a:r>
          </a:p>
          <a:p>
            <a:pPr algn="ctr"/>
            <a:endParaRPr lang="en-US" sz="3200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3027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03669413"/>
              </p:ext>
            </p:extLst>
          </p:nvPr>
        </p:nvGraphicFramePr>
        <p:xfrm>
          <a:off x="677334" y="639096"/>
          <a:ext cx="8596668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Limits change every year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Call your local SHIP counselor for current limits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2021 limits are shown here</a:t>
            </a:r>
          </a:p>
        </p:txBody>
      </p:sp>
    </p:spTree>
    <p:extLst>
      <p:ext uri="{BB962C8B-B14F-4D97-AF65-F5344CB8AC3E}">
        <p14:creationId xmlns:p14="http://schemas.microsoft.com/office/powerpoint/2010/main" val="2509911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97408170"/>
              </p:ext>
            </p:extLst>
          </p:nvPr>
        </p:nvGraphicFramePr>
        <p:xfrm>
          <a:off x="677334" y="609600"/>
          <a:ext cx="8781298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2570480"/>
            <a:ext cx="8596668" cy="3470882"/>
          </a:xfrm>
        </p:spPr>
        <p:txBody>
          <a:bodyPr>
            <a:noAutofit/>
          </a:bodyPr>
          <a:lstStyle/>
          <a:p>
            <a:r>
              <a:rPr lang="en-US" sz="3200" dirty="0"/>
              <a:t>Pay for the premium on your Medicare Drug Plan. </a:t>
            </a:r>
          </a:p>
          <a:p>
            <a:r>
              <a:rPr lang="en-US" sz="3200" dirty="0"/>
              <a:t>Pay for part or all of the premium on your Medicare Advantage Plan.</a:t>
            </a:r>
          </a:p>
          <a:p>
            <a:r>
              <a:rPr lang="en-US" sz="3200" dirty="0"/>
              <a:t>Lower your plan deductible.</a:t>
            </a:r>
          </a:p>
          <a:p>
            <a:r>
              <a:rPr lang="en-US" sz="3200" dirty="0"/>
              <a:t>Lower your co-pays.</a:t>
            </a:r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9054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75715116"/>
              </p:ext>
            </p:extLst>
          </p:nvPr>
        </p:nvGraphicFramePr>
        <p:xfrm>
          <a:off x="677334" y="609600"/>
          <a:ext cx="8596668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2570480"/>
            <a:ext cx="8596668" cy="3470882"/>
          </a:xfrm>
        </p:spPr>
        <p:txBody>
          <a:bodyPr>
            <a:noAutofit/>
          </a:bodyPr>
          <a:lstStyle/>
          <a:p>
            <a:r>
              <a:rPr lang="en-US" sz="3200" dirty="0"/>
              <a:t>You must be enrolled in a Medicare Drug Plan. </a:t>
            </a:r>
          </a:p>
          <a:p>
            <a:r>
              <a:rPr lang="en-US" sz="3200" dirty="0"/>
              <a:t>You must also have Medicare Part A and/or Medicare Part B.</a:t>
            </a:r>
          </a:p>
          <a:p>
            <a:r>
              <a:rPr lang="en-US" sz="3200" dirty="0"/>
              <a:t>You do not have to be enrolled in both Part A and Part B.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7220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9841760"/>
              </p:ext>
            </p:extLst>
          </p:nvPr>
        </p:nvGraphicFramePr>
        <p:xfrm>
          <a:off x="677334" y="609600"/>
          <a:ext cx="8987776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2570480"/>
            <a:ext cx="8596668" cy="3470882"/>
          </a:xfrm>
        </p:spPr>
        <p:txBody>
          <a:bodyPr>
            <a:no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just"/>
            <a:r>
              <a:rPr lang="en-US" sz="2400" dirty="0"/>
              <a:t>For an individual</a:t>
            </a:r>
          </a:p>
          <a:p>
            <a:pPr algn="just"/>
            <a:r>
              <a:rPr lang="en-US" sz="2400" dirty="0"/>
              <a:t>Monthly Income Limit:  $1,469          Asset Limit: $9,470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For a couple</a:t>
            </a:r>
          </a:p>
          <a:p>
            <a:pPr algn="just"/>
            <a:r>
              <a:rPr lang="en-US" sz="2400" dirty="0"/>
              <a:t>Monthly Income Limit:  $1,980          Asset Limit: $14,960</a:t>
            </a:r>
          </a:p>
          <a:p>
            <a:endParaRPr lang="en-US" dirty="0"/>
          </a:p>
          <a:p>
            <a:pPr algn="ctr"/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6193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83397530"/>
              </p:ext>
            </p:extLst>
          </p:nvPr>
        </p:nvGraphicFramePr>
        <p:xfrm>
          <a:off x="677333" y="609600"/>
          <a:ext cx="9489222" cy="119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77334" y="2570480"/>
            <a:ext cx="8596668" cy="34708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dirty="0"/>
          </a:p>
          <a:p>
            <a:pPr algn="just"/>
            <a:r>
              <a:rPr lang="en-US" sz="2400" dirty="0"/>
              <a:t>For an individual</a:t>
            </a:r>
          </a:p>
          <a:p>
            <a:r>
              <a:rPr lang="en-US" sz="2400" dirty="0"/>
              <a:t>Monthly Income Limit:  $1,630          Asset Limit: $14,790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For a couple</a:t>
            </a:r>
          </a:p>
          <a:p>
            <a:r>
              <a:rPr lang="en-US" sz="2400" dirty="0"/>
              <a:t>Monthly Income Limit:  $2,198          Asset Limit: </a:t>
            </a:r>
            <a:r>
              <a:rPr lang="en-US" sz="2400"/>
              <a:t>$29,520</a:t>
            </a:r>
            <a:endParaRPr lang="en-US" sz="2400" dirty="0"/>
          </a:p>
          <a:p>
            <a:pPr algn="just"/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3" descr="C:\Users\esoares\AppData\Local\Microsoft\Windows\INetCache\Content.Outlook\PIU17DH2\SHIP Logo (002)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5716166"/>
            <a:ext cx="1940662" cy="952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80189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10.xml><?xml version="1.0" encoding="utf-8"?>
<a:theme xmlns:a="http://schemas.openxmlformats.org/drawingml/2006/main" name="10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5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6.xml><?xml version="1.0" encoding="utf-8"?>
<a:theme xmlns:a="http://schemas.openxmlformats.org/drawingml/2006/main" name="6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7.xml><?xml version="1.0" encoding="utf-8"?>
<a:theme xmlns:a="http://schemas.openxmlformats.org/drawingml/2006/main" name="7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8.xml><?xml version="1.0" encoding="utf-8"?>
<a:theme xmlns:a="http://schemas.openxmlformats.org/drawingml/2006/main" name="8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9.xml><?xml version="1.0" encoding="utf-8"?>
<a:theme xmlns:a="http://schemas.openxmlformats.org/drawingml/2006/main" name="9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134125B0A50B479BC08E8D4690614D" ma:contentTypeVersion="0" ma:contentTypeDescription="Create a new document." ma:contentTypeScope="" ma:versionID="c9666db0cbebb3e2c6d8ae663a66141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CF500B-3215-4598-9EB2-9386B2C23968}"/>
</file>

<file path=customXml/itemProps2.xml><?xml version="1.0" encoding="utf-8"?>
<ds:datastoreItem xmlns:ds="http://schemas.openxmlformats.org/officeDocument/2006/customXml" ds:itemID="{76995FEF-8EBE-4B5A-BBB6-73CA8F3332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8CDE10-9D37-4D0D-81C5-B99B0FFD64F5}">
  <ds:schemaRefs>
    <ds:schemaRef ds:uri="09e0a79d-f40c-41ee-b90b-5ffeba14674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b769d5b-da80-443c-8c03-93befd18074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505</TotalTime>
  <Words>709</Words>
  <Application>Microsoft Office PowerPoint</Application>
  <PresentationFormat>Widescreen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17</vt:i4>
      </vt:variant>
    </vt:vector>
  </HeadingPairs>
  <TitlesOfParts>
    <vt:vector size="33" baseType="lpstr">
      <vt:lpstr>Arial</vt:lpstr>
      <vt:lpstr>Calibri</vt:lpstr>
      <vt:lpstr>Cambria</vt:lpstr>
      <vt:lpstr>Times New Roman</vt:lpstr>
      <vt:lpstr>Trebuchet MS</vt:lpstr>
      <vt:lpstr>Wingdings 3</vt:lpstr>
      <vt:lpstr>Facet</vt:lpstr>
      <vt:lpstr>1_Facet</vt:lpstr>
      <vt:lpstr>2_Facet</vt:lpstr>
      <vt:lpstr>3_Facet</vt:lpstr>
      <vt:lpstr>4_Facet</vt:lpstr>
      <vt:lpstr>6_Facet</vt:lpstr>
      <vt:lpstr>7_Facet</vt:lpstr>
      <vt:lpstr>8_Facet</vt:lpstr>
      <vt:lpstr>9_Facet</vt:lpstr>
      <vt:lpstr>10_Facet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Ship Volunteer</dc:creator>
  <cp:lastModifiedBy>Smith, Christine (OHA)</cp:lastModifiedBy>
  <cp:revision>146</cp:revision>
  <dcterms:created xsi:type="dcterms:W3CDTF">2020-10-11T21:16:44Z</dcterms:created>
  <dcterms:modified xsi:type="dcterms:W3CDTF">2021-03-03T20:04:08Z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0x01010013134125B0A50B479BC08E8D4690614D</vt:lpwstr>
  </property>
</Properties>
</file>