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9" r:id="rId5"/>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han Connelly" initials="MC" lastIdx="1" clrIdx="0">
    <p:extLst>
      <p:ext uri="{19B8F6BF-5375-455C-9EA6-DF929625EA0E}">
        <p15:presenceInfo xmlns:p15="http://schemas.microsoft.com/office/powerpoint/2012/main" userId="S::Meghan.Connelly@oha.ri.gov::870528f7-9cfb-4294-874f-32c607f6f6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5F7FB5"/>
    <a:srgbClr val="2CBE9F"/>
    <a:srgbClr val="6A86B5"/>
    <a:srgbClr val="1A49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17697B-4A88-45CB-A4F6-CF15879D4505}" v="1" dt="2021-05-11T17:40:39.6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249" autoAdjust="0"/>
  </p:normalViewPr>
  <p:slideViewPr>
    <p:cSldViewPr snapToGrid="0">
      <p:cViewPr varScale="1">
        <p:scale>
          <a:sx n="54" d="100"/>
          <a:sy n="54" d="100"/>
        </p:scale>
        <p:origin x="22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Christine (OHA)" userId="5c2d6e0b-734d-4772-b3a3-e39e05247052" providerId="ADAL" clId="{C293C937-719D-404E-A107-AF498C9C44A3}"/>
    <pc:docChg chg="undo redo custSel addSld delSld modSld sldOrd delMainMaster">
      <pc:chgData name="Smith, Christine (OHA)" userId="5c2d6e0b-734d-4772-b3a3-e39e05247052" providerId="ADAL" clId="{C293C937-719D-404E-A107-AF498C9C44A3}" dt="2021-03-02T19:11:45.545" v="2166" actId="1076"/>
      <pc:docMkLst>
        <pc:docMk/>
      </pc:docMkLst>
      <pc:sldChg chg="addSp delSp modSp del">
        <pc:chgData name="Smith, Christine (OHA)" userId="5c2d6e0b-734d-4772-b3a3-e39e05247052" providerId="ADAL" clId="{C293C937-719D-404E-A107-AF498C9C44A3}" dt="2021-03-01T15:47:56.089" v="986" actId="2696"/>
        <pc:sldMkLst>
          <pc:docMk/>
          <pc:sldMk cId="2391498242" sldId="257"/>
        </pc:sldMkLst>
        <pc:spChg chg="del">
          <ac:chgData name="Smith, Christine (OHA)" userId="5c2d6e0b-734d-4772-b3a3-e39e05247052" providerId="ADAL" clId="{C293C937-719D-404E-A107-AF498C9C44A3}" dt="2021-03-01T14:57:11.925" v="423" actId="478"/>
          <ac:spMkLst>
            <pc:docMk/>
            <pc:sldMk cId="2391498242" sldId="257"/>
            <ac:spMk id="5" creationId="{93C12C74-34DE-4555-8790-8FC7C320B825}"/>
          </ac:spMkLst>
        </pc:spChg>
        <pc:spChg chg="add mod">
          <ac:chgData name="Smith, Christine (OHA)" userId="5c2d6e0b-734d-4772-b3a3-e39e05247052" providerId="ADAL" clId="{C293C937-719D-404E-A107-AF498C9C44A3}" dt="2021-03-01T14:58:45.219" v="442" actId="1076"/>
          <ac:spMkLst>
            <pc:docMk/>
            <pc:sldMk cId="2391498242" sldId="257"/>
            <ac:spMk id="6" creationId="{3158F583-B0F6-4F1E-9CF4-1DF6D9DA85B7}"/>
          </ac:spMkLst>
        </pc:spChg>
        <pc:spChg chg="del mod">
          <ac:chgData name="Smith, Christine (OHA)" userId="5c2d6e0b-734d-4772-b3a3-e39e05247052" providerId="ADAL" clId="{C293C937-719D-404E-A107-AF498C9C44A3}" dt="2021-03-01T14:57:19.995" v="428"/>
          <ac:spMkLst>
            <pc:docMk/>
            <pc:sldMk cId="2391498242" sldId="257"/>
            <ac:spMk id="10" creationId="{C0477914-C02A-496A-9531-884D153D3E57}"/>
          </ac:spMkLst>
        </pc:spChg>
        <pc:spChg chg="del mod">
          <ac:chgData name="Smith, Christine (OHA)" userId="5c2d6e0b-734d-4772-b3a3-e39e05247052" providerId="ADAL" clId="{C293C937-719D-404E-A107-AF498C9C44A3}" dt="2021-03-01T14:57:19.996" v="430"/>
          <ac:spMkLst>
            <pc:docMk/>
            <pc:sldMk cId="2391498242" sldId="257"/>
            <ac:spMk id="14" creationId="{3CFA2B0D-EC0F-490A-BA35-4524BD222A71}"/>
          </ac:spMkLst>
        </pc:spChg>
        <pc:graphicFrameChg chg="mod">
          <ac:chgData name="Smith, Christine (OHA)" userId="5c2d6e0b-734d-4772-b3a3-e39e05247052" providerId="ADAL" clId="{C293C937-719D-404E-A107-AF498C9C44A3}" dt="2021-03-01T14:58:47.688" v="443" actId="1076"/>
          <ac:graphicFrameMkLst>
            <pc:docMk/>
            <pc:sldMk cId="2391498242" sldId="257"/>
            <ac:graphicFrameMk id="12" creationId="{E99B352D-ED9D-4FF9-9876-03E57FC6DDB7}"/>
          </ac:graphicFrameMkLst>
        </pc:graphicFrameChg>
        <pc:picChg chg="del">
          <ac:chgData name="Smith, Christine (OHA)" userId="5c2d6e0b-734d-4772-b3a3-e39e05247052" providerId="ADAL" clId="{C293C937-719D-404E-A107-AF498C9C44A3}" dt="2021-03-01T14:57:10.428" v="422" actId="478"/>
          <ac:picMkLst>
            <pc:docMk/>
            <pc:sldMk cId="2391498242" sldId="257"/>
            <ac:picMk id="4" creationId="{B0F0257B-7572-4F2C-8CF8-C95FE446B28F}"/>
          </ac:picMkLst>
        </pc:picChg>
        <pc:picChg chg="add del">
          <ac:chgData name="Smith, Christine (OHA)" userId="5c2d6e0b-734d-4772-b3a3-e39e05247052" providerId="ADAL" clId="{C293C937-719D-404E-A107-AF498C9C44A3}" dt="2021-03-01T15:05:19.414" v="474"/>
          <ac:picMkLst>
            <pc:docMk/>
            <pc:sldMk cId="2391498242" sldId="257"/>
            <ac:picMk id="7" creationId="{323EB256-BD01-4B29-98B4-D7EC36B64234}"/>
          </ac:picMkLst>
        </pc:picChg>
        <pc:picChg chg="del">
          <ac:chgData name="Smith, Christine (OHA)" userId="5c2d6e0b-734d-4772-b3a3-e39e05247052" providerId="ADAL" clId="{C293C937-719D-404E-A107-AF498C9C44A3}" dt="2021-03-01T14:57:13.649" v="424" actId="478"/>
          <ac:picMkLst>
            <pc:docMk/>
            <pc:sldMk cId="2391498242" sldId="257"/>
            <ac:picMk id="9" creationId="{BF53A706-2909-46ED-A7CB-B01891C7CEDB}"/>
          </ac:picMkLst>
        </pc:picChg>
        <pc:picChg chg="del">
          <ac:chgData name="Smith, Christine (OHA)" userId="5c2d6e0b-734d-4772-b3a3-e39e05247052" providerId="ADAL" clId="{C293C937-719D-404E-A107-AF498C9C44A3}" dt="2021-03-01T14:57:30.619" v="431" actId="478"/>
          <ac:picMkLst>
            <pc:docMk/>
            <pc:sldMk cId="2391498242" sldId="257"/>
            <ac:picMk id="11" creationId="{CD9A44A1-F7CE-420A-962B-609B53984CDB}"/>
          </ac:picMkLst>
        </pc:picChg>
      </pc:sldChg>
      <pc:sldChg chg="addSp delSp modSp">
        <pc:chgData name="Smith, Christine (OHA)" userId="5c2d6e0b-734d-4772-b3a3-e39e05247052" providerId="ADAL" clId="{C293C937-719D-404E-A107-AF498C9C44A3}" dt="2021-03-02T19:11:04.846" v="2165" actId="14100"/>
        <pc:sldMkLst>
          <pc:docMk/>
          <pc:sldMk cId="873801944" sldId="258"/>
        </pc:sldMkLst>
        <pc:spChg chg="add del mod">
          <ac:chgData name="Smith, Christine (OHA)" userId="5c2d6e0b-734d-4772-b3a3-e39e05247052" providerId="ADAL" clId="{C293C937-719D-404E-A107-AF498C9C44A3}" dt="2021-03-02T19:06:10.047" v="2152" actId="478"/>
          <ac:spMkLst>
            <pc:docMk/>
            <pc:sldMk cId="873801944" sldId="258"/>
            <ac:spMk id="2" creationId="{19CA72AF-FB93-4C69-A32E-C8698C326DCD}"/>
          </ac:spMkLst>
        </pc:spChg>
        <pc:spChg chg="add mod">
          <ac:chgData name="Smith, Christine (OHA)" userId="5c2d6e0b-734d-4772-b3a3-e39e05247052" providerId="ADAL" clId="{C293C937-719D-404E-A107-AF498C9C44A3}" dt="2021-03-02T19:06:34.981" v="2158" actId="1076"/>
          <ac:spMkLst>
            <pc:docMk/>
            <pc:sldMk cId="873801944" sldId="258"/>
            <ac:spMk id="3" creationId="{EEC7D835-D1D0-4050-8D5B-1E71C864F1D9}"/>
          </ac:spMkLst>
        </pc:spChg>
        <pc:spChg chg="add del mod">
          <ac:chgData name="Smith, Christine (OHA)" userId="5c2d6e0b-734d-4772-b3a3-e39e05247052" providerId="ADAL" clId="{C293C937-719D-404E-A107-AF498C9C44A3}" dt="2021-03-01T13:45:49.944" v="51" actId="478"/>
          <ac:spMkLst>
            <pc:docMk/>
            <pc:sldMk cId="873801944" sldId="258"/>
            <ac:spMk id="4" creationId="{F17C3632-6B0D-44E5-B885-B96E7ECDF23E}"/>
          </ac:spMkLst>
        </pc:spChg>
        <pc:spChg chg="add del mod">
          <ac:chgData name="Smith, Christine (OHA)" userId="5c2d6e0b-734d-4772-b3a3-e39e05247052" providerId="ADAL" clId="{C293C937-719D-404E-A107-AF498C9C44A3}" dt="2021-03-01T13:46:33.548" v="62" actId="478"/>
          <ac:spMkLst>
            <pc:docMk/>
            <pc:sldMk cId="873801944" sldId="258"/>
            <ac:spMk id="6" creationId="{D9A150B5-DC70-4945-9F6F-D21186BD0A6F}"/>
          </ac:spMkLst>
        </pc:spChg>
        <pc:spChg chg="add del mod">
          <ac:chgData name="Smith, Christine (OHA)" userId="5c2d6e0b-734d-4772-b3a3-e39e05247052" providerId="ADAL" clId="{C293C937-719D-404E-A107-AF498C9C44A3}" dt="2021-03-01T14:03:13.949" v="78"/>
          <ac:spMkLst>
            <pc:docMk/>
            <pc:sldMk cId="873801944" sldId="258"/>
            <ac:spMk id="13" creationId="{DB798AA4-19E5-440E-B0AD-E5EAC443CF3B}"/>
          </ac:spMkLst>
        </pc:spChg>
        <pc:spChg chg="del mod">
          <ac:chgData name="Smith, Christine (OHA)" userId="5c2d6e0b-734d-4772-b3a3-e39e05247052" providerId="ADAL" clId="{C293C937-719D-404E-A107-AF498C9C44A3}" dt="2021-03-02T14:13:07.847" v="1550" actId="478"/>
          <ac:spMkLst>
            <pc:docMk/>
            <pc:sldMk cId="873801944" sldId="258"/>
            <ac:spMk id="14" creationId="{8EB0ACCF-BA41-4C59-A87B-967F2A98A887}"/>
          </ac:spMkLst>
        </pc:spChg>
        <pc:spChg chg="del mod">
          <ac:chgData name="Smith, Christine (OHA)" userId="5c2d6e0b-734d-4772-b3a3-e39e05247052" providerId="ADAL" clId="{C293C937-719D-404E-A107-AF498C9C44A3}" dt="2021-03-01T14:02:52.935" v="73"/>
          <ac:spMkLst>
            <pc:docMk/>
            <pc:sldMk cId="873801944" sldId="258"/>
            <ac:spMk id="15" creationId="{EF6AB361-9674-4194-B227-231798706A51}"/>
          </ac:spMkLst>
        </pc:spChg>
        <pc:spChg chg="del mod">
          <ac:chgData name="Smith, Christine (OHA)" userId="5c2d6e0b-734d-4772-b3a3-e39e05247052" providerId="ADAL" clId="{C293C937-719D-404E-A107-AF498C9C44A3}" dt="2021-03-01T14:02:52.933" v="71"/>
          <ac:spMkLst>
            <pc:docMk/>
            <pc:sldMk cId="873801944" sldId="258"/>
            <ac:spMk id="16" creationId="{AD0AB6EB-A423-4EE9-9314-A02A7D77D728}"/>
          </ac:spMkLst>
        </pc:spChg>
        <pc:spChg chg="del mod">
          <ac:chgData name="Smith, Christine (OHA)" userId="5c2d6e0b-734d-4772-b3a3-e39e05247052" providerId="ADAL" clId="{C293C937-719D-404E-A107-AF498C9C44A3}" dt="2021-03-01T14:02:52.931" v="69"/>
          <ac:spMkLst>
            <pc:docMk/>
            <pc:sldMk cId="873801944" sldId="258"/>
            <ac:spMk id="18" creationId="{31C324F3-AB98-492F-B684-968645C24CF8}"/>
          </ac:spMkLst>
        </pc:spChg>
        <pc:spChg chg="add del">
          <ac:chgData name="Smith, Christine (OHA)" userId="5c2d6e0b-734d-4772-b3a3-e39e05247052" providerId="ADAL" clId="{C293C937-719D-404E-A107-AF498C9C44A3}" dt="2021-03-01T14:03:13.948" v="76"/>
          <ac:spMkLst>
            <pc:docMk/>
            <pc:sldMk cId="873801944" sldId="258"/>
            <ac:spMk id="20" creationId="{BD76DA09-5610-416D-A379-76826AA9436F}"/>
          </ac:spMkLst>
        </pc:spChg>
        <pc:spChg chg="add del">
          <ac:chgData name="Smith, Christine (OHA)" userId="5c2d6e0b-734d-4772-b3a3-e39e05247052" providerId="ADAL" clId="{C293C937-719D-404E-A107-AF498C9C44A3}" dt="2021-03-01T14:03:23.996" v="80"/>
          <ac:spMkLst>
            <pc:docMk/>
            <pc:sldMk cId="873801944" sldId="258"/>
            <ac:spMk id="21" creationId="{D560B55B-1C55-4A2E-AB48-B1144332C5EE}"/>
          </ac:spMkLst>
        </pc:spChg>
        <pc:spChg chg="add mod">
          <ac:chgData name="Smith, Christine (OHA)" userId="5c2d6e0b-734d-4772-b3a3-e39e05247052" providerId="ADAL" clId="{C293C937-719D-404E-A107-AF498C9C44A3}" dt="2021-03-02T14:28:59.992" v="1669" actId="1076"/>
          <ac:spMkLst>
            <pc:docMk/>
            <pc:sldMk cId="873801944" sldId="258"/>
            <ac:spMk id="23" creationId="{83C32F57-04DB-47B8-A5BB-8069E7C0DE22}"/>
          </ac:spMkLst>
        </pc:spChg>
        <pc:spChg chg="add mod">
          <ac:chgData name="Smith, Christine (OHA)" userId="5c2d6e0b-734d-4772-b3a3-e39e05247052" providerId="ADAL" clId="{C293C937-719D-404E-A107-AF498C9C44A3}" dt="2021-03-02T14:29:02.978" v="1670" actId="1076"/>
          <ac:spMkLst>
            <pc:docMk/>
            <pc:sldMk cId="873801944" sldId="258"/>
            <ac:spMk id="26" creationId="{88C23F91-0683-4C2B-B661-8E73D85693BF}"/>
          </ac:spMkLst>
        </pc:spChg>
        <pc:spChg chg="add mod">
          <ac:chgData name="Smith, Christine (OHA)" userId="5c2d6e0b-734d-4772-b3a3-e39e05247052" providerId="ADAL" clId="{C293C937-719D-404E-A107-AF498C9C44A3}" dt="2021-03-02T14:32:43.948" v="1751" actId="1076"/>
          <ac:spMkLst>
            <pc:docMk/>
            <pc:sldMk cId="873801944" sldId="258"/>
            <ac:spMk id="28" creationId="{312F2EA6-B6E2-45E7-B19B-6B99B36C8C50}"/>
          </ac:spMkLst>
        </pc:spChg>
        <pc:spChg chg="add del mod">
          <ac:chgData name="Smith, Christine (OHA)" userId="5c2d6e0b-734d-4772-b3a3-e39e05247052" providerId="ADAL" clId="{C293C937-719D-404E-A107-AF498C9C44A3}" dt="2021-03-02T14:29:59.918" v="1686"/>
          <ac:spMkLst>
            <pc:docMk/>
            <pc:sldMk cId="873801944" sldId="258"/>
            <ac:spMk id="31" creationId="{DA26C190-982C-4F9D-8DD1-B649BAEC3956}"/>
          </ac:spMkLst>
        </pc:spChg>
        <pc:spChg chg="add mod">
          <ac:chgData name="Smith, Christine (OHA)" userId="5c2d6e0b-734d-4772-b3a3-e39e05247052" providerId="ADAL" clId="{C293C937-719D-404E-A107-AF498C9C44A3}" dt="2021-03-02T14:45:07.913" v="1969" actId="14100"/>
          <ac:spMkLst>
            <pc:docMk/>
            <pc:sldMk cId="873801944" sldId="258"/>
            <ac:spMk id="32" creationId="{31CDB6A2-2A34-4E11-B0EE-FE0BC6DCD41F}"/>
          </ac:spMkLst>
        </pc:spChg>
        <pc:graphicFrameChg chg="del">
          <ac:chgData name="Smith, Christine (OHA)" userId="5c2d6e0b-734d-4772-b3a3-e39e05247052" providerId="ADAL" clId="{C293C937-719D-404E-A107-AF498C9C44A3}" dt="2021-03-01T14:02:52.927" v="67" actId="478"/>
          <ac:graphicFrameMkLst>
            <pc:docMk/>
            <pc:sldMk cId="873801944" sldId="258"/>
            <ac:graphicFrameMk id="17" creationId="{E488103C-CF11-4819-B9D8-9DE7B0DFCC19}"/>
          </ac:graphicFrameMkLst>
        </pc:graphicFrameChg>
        <pc:graphicFrameChg chg="add del">
          <ac:chgData name="Smith, Christine (OHA)" userId="5c2d6e0b-734d-4772-b3a3-e39e05247052" providerId="ADAL" clId="{C293C937-719D-404E-A107-AF498C9C44A3}" dt="2021-03-01T14:03:13.948" v="76"/>
          <ac:graphicFrameMkLst>
            <pc:docMk/>
            <pc:sldMk cId="873801944" sldId="258"/>
            <ac:graphicFrameMk id="19" creationId="{C5BB7ADD-D28F-4D23-AF2F-50C9E849E447}"/>
          </ac:graphicFrameMkLst>
        </pc:graphicFrameChg>
        <pc:graphicFrameChg chg="add del mod modGraphic">
          <ac:chgData name="Smith, Christine (OHA)" userId="5c2d6e0b-734d-4772-b3a3-e39e05247052" providerId="ADAL" clId="{C293C937-719D-404E-A107-AF498C9C44A3}" dt="2021-03-01T14:05:26.682" v="120" actId="478"/>
          <ac:graphicFrameMkLst>
            <pc:docMk/>
            <pc:sldMk cId="873801944" sldId="258"/>
            <ac:graphicFrameMk id="22" creationId="{4EB25156-AF92-4F96-8463-486E1334BABA}"/>
          </ac:graphicFrameMkLst>
        </pc:graphicFrameChg>
        <pc:graphicFrameChg chg="add mod modGraphic">
          <ac:chgData name="Smith, Christine (OHA)" userId="5c2d6e0b-734d-4772-b3a3-e39e05247052" providerId="ADAL" clId="{C293C937-719D-404E-A107-AF498C9C44A3}" dt="2021-03-02T14:45:34.209" v="1974" actId="14734"/>
          <ac:graphicFrameMkLst>
            <pc:docMk/>
            <pc:sldMk cId="873801944" sldId="258"/>
            <ac:graphicFrameMk id="25" creationId="{1E2908AA-C5AE-46A6-A935-D114BB50A03E}"/>
          </ac:graphicFrameMkLst>
        </pc:graphicFrameChg>
        <pc:graphicFrameChg chg="add mod modGraphic">
          <ac:chgData name="Smith, Christine (OHA)" userId="5c2d6e0b-734d-4772-b3a3-e39e05247052" providerId="ADAL" clId="{C293C937-719D-404E-A107-AF498C9C44A3}" dt="2021-03-02T19:11:04.846" v="2165" actId="14100"/>
          <ac:graphicFrameMkLst>
            <pc:docMk/>
            <pc:sldMk cId="873801944" sldId="258"/>
            <ac:graphicFrameMk id="27" creationId="{EA7CBB84-4E49-48E4-9829-91692FE7F4AE}"/>
          </ac:graphicFrameMkLst>
        </pc:graphicFrameChg>
        <pc:graphicFrameChg chg="add del mod modGraphic">
          <ac:chgData name="Smith, Christine (OHA)" userId="5c2d6e0b-734d-4772-b3a3-e39e05247052" providerId="ADAL" clId="{C293C937-719D-404E-A107-AF498C9C44A3}" dt="2021-03-01T15:20:25.109" v="620" actId="478"/>
          <ac:graphicFrameMkLst>
            <pc:docMk/>
            <pc:sldMk cId="873801944" sldId="258"/>
            <ac:graphicFrameMk id="29" creationId="{39035990-848D-4F0B-B451-05BB5A706476}"/>
          </ac:graphicFrameMkLst>
        </pc:graphicFrameChg>
        <pc:graphicFrameChg chg="add mod modGraphic">
          <ac:chgData name="Smith, Christine (OHA)" userId="5c2d6e0b-734d-4772-b3a3-e39e05247052" providerId="ADAL" clId="{C293C937-719D-404E-A107-AF498C9C44A3}" dt="2021-03-02T14:44:18.926" v="1958" actId="1076"/>
          <ac:graphicFrameMkLst>
            <pc:docMk/>
            <pc:sldMk cId="873801944" sldId="258"/>
            <ac:graphicFrameMk id="30" creationId="{87D8873D-B657-4077-8BA2-E6496C3AD1C0}"/>
          </ac:graphicFrameMkLst>
        </pc:graphicFrameChg>
        <pc:picChg chg="add del">
          <ac:chgData name="Smith, Christine (OHA)" userId="5c2d6e0b-734d-4772-b3a3-e39e05247052" providerId="ADAL" clId="{C293C937-719D-404E-A107-AF498C9C44A3}" dt="2021-03-01T13:45:50.613" v="52"/>
          <ac:picMkLst>
            <pc:docMk/>
            <pc:sldMk cId="873801944" sldId="258"/>
            <ac:picMk id="2" creationId="{2BDF5C0A-6B20-40DC-8FE1-72301AF06145}"/>
          </ac:picMkLst>
        </pc:picChg>
        <pc:picChg chg="add mod">
          <ac:chgData name="Smith, Christine (OHA)" userId="5c2d6e0b-734d-4772-b3a3-e39e05247052" providerId="ADAL" clId="{C293C937-719D-404E-A107-AF498C9C44A3}" dt="2021-03-02T14:28:55.109" v="1667" actId="1076"/>
          <ac:picMkLst>
            <pc:docMk/>
            <pc:sldMk cId="873801944" sldId="258"/>
            <ac:picMk id="7" creationId="{1F63D5D6-9BC6-4209-9D90-5656B6A1D538}"/>
          </ac:picMkLst>
        </pc:picChg>
        <pc:picChg chg="del mod modCrop">
          <ac:chgData name="Smith, Christine (OHA)" userId="5c2d6e0b-734d-4772-b3a3-e39e05247052" providerId="ADAL" clId="{C293C937-719D-404E-A107-AF498C9C44A3}" dt="2021-03-02T18:50:32.500" v="2025" actId="478"/>
          <ac:picMkLst>
            <pc:docMk/>
            <pc:sldMk cId="873801944" sldId="258"/>
            <ac:picMk id="9" creationId="{3023AC53-C41C-4FE4-A474-08C5EC861454}"/>
          </ac:picMkLst>
        </pc:picChg>
        <pc:picChg chg="add del">
          <ac:chgData name="Smith, Christine (OHA)" userId="5c2d6e0b-734d-4772-b3a3-e39e05247052" providerId="ADAL" clId="{C293C937-719D-404E-A107-AF498C9C44A3}" dt="2021-03-01T13:45:52.969" v="54" actId="478"/>
          <ac:picMkLst>
            <pc:docMk/>
            <pc:sldMk cId="873801944" sldId="258"/>
            <ac:picMk id="11" creationId="{EA68252C-5D8D-4D43-BDFC-4C8E16E04F07}"/>
          </ac:picMkLst>
        </pc:picChg>
        <pc:picChg chg="mod">
          <ac:chgData name="Smith, Christine (OHA)" userId="5c2d6e0b-734d-4772-b3a3-e39e05247052" providerId="ADAL" clId="{C293C937-719D-404E-A107-AF498C9C44A3}" dt="2021-03-02T14:28:57.306" v="1668" actId="1076"/>
          <ac:picMkLst>
            <pc:docMk/>
            <pc:sldMk cId="873801944" sldId="258"/>
            <ac:picMk id="12" creationId="{09B969CD-1311-4C8B-B432-EC44D82E317F}"/>
          </ac:picMkLst>
        </pc:picChg>
        <pc:picChg chg="add del mod">
          <ac:chgData name="Smith, Christine (OHA)" userId="5c2d6e0b-734d-4772-b3a3-e39e05247052" providerId="ADAL" clId="{C293C937-719D-404E-A107-AF498C9C44A3}" dt="2021-03-01T14:06:04.614" v="121" actId="478"/>
          <ac:picMkLst>
            <pc:docMk/>
            <pc:sldMk cId="873801944" sldId="258"/>
            <ac:picMk id="24" creationId="{DB5BE7C7-7B6A-41BF-A808-628B039EAD4A}"/>
          </ac:picMkLst>
        </pc:picChg>
      </pc:sldChg>
      <pc:sldChg chg="addSp delSp modSp add">
        <pc:chgData name="Smith, Christine (OHA)" userId="5c2d6e0b-734d-4772-b3a3-e39e05247052" providerId="ADAL" clId="{C293C937-719D-404E-A107-AF498C9C44A3}" dt="2021-03-02T19:11:45.545" v="2166" actId="1076"/>
        <pc:sldMkLst>
          <pc:docMk/>
          <pc:sldMk cId="485294123" sldId="259"/>
        </pc:sldMkLst>
        <pc:spChg chg="del">
          <ac:chgData name="Smith, Christine (OHA)" userId="5c2d6e0b-734d-4772-b3a3-e39e05247052" providerId="ADAL" clId="{C293C937-719D-404E-A107-AF498C9C44A3}" dt="2021-03-01T14:43:36.836" v="282" actId="478"/>
          <ac:spMkLst>
            <pc:docMk/>
            <pc:sldMk cId="485294123" sldId="259"/>
            <ac:spMk id="2" creationId="{0142BAED-EF55-4CFE-823E-981756752C8C}"/>
          </ac:spMkLst>
        </pc:spChg>
        <pc:spChg chg="del mod">
          <ac:chgData name="Smith, Christine (OHA)" userId="5c2d6e0b-734d-4772-b3a3-e39e05247052" providerId="ADAL" clId="{C293C937-719D-404E-A107-AF498C9C44A3}" dt="2021-03-02T14:11:43.474" v="1538" actId="478"/>
          <ac:spMkLst>
            <pc:docMk/>
            <pc:sldMk cId="485294123" sldId="259"/>
            <ac:spMk id="3" creationId="{7B806255-AA09-4E44-B4FB-E2862B638559}"/>
          </ac:spMkLst>
        </pc:spChg>
        <pc:spChg chg="add del mod">
          <ac:chgData name="Smith, Christine (OHA)" userId="5c2d6e0b-734d-4772-b3a3-e39e05247052" providerId="ADAL" clId="{C293C937-719D-404E-A107-AF498C9C44A3}" dt="2021-03-02T14:12:17.267" v="1541" actId="478"/>
          <ac:spMkLst>
            <pc:docMk/>
            <pc:sldMk cId="485294123" sldId="259"/>
            <ac:spMk id="4" creationId="{EA64121A-3303-4497-A80E-0BDF44145F7B}"/>
          </ac:spMkLst>
        </pc:spChg>
        <pc:spChg chg="add del mod">
          <ac:chgData name="Smith, Christine (OHA)" userId="5c2d6e0b-734d-4772-b3a3-e39e05247052" providerId="ADAL" clId="{C293C937-719D-404E-A107-AF498C9C44A3}" dt="2021-03-02T14:11:46.467" v="1539" actId="478"/>
          <ac:spMkLst>
            <pc:docMk/>
            <pc:sldMk cId="485294123" sldId="259"/>
            <ac:spMk id="5" creationId="{31848B23-CC13-4973-BCDA-DA1AE97CF5AF}"/>
          </ac:spMkLst>
        </pc:spChg>
        <pc:spChg chg="add del mod">
          <ac:chgData name="Smith, Christine (OHA)" userId="5c2d6e0b-734d-4772-b3a3-e39e05247052" providerId="ADAL" clId="{C293C937-719D-404E-A107-AF498C9C44A3}" dt="2021-03-01T14:43:58.290" v="287"/>
          <ac:spMkLst>
            <pc:docMk/>
            <pc:sldMk cId="485294123" sldId="259"/>
            <ac:spMk id="5" creationId="{7F10EAD2-D277-4336-BB07-14046963BAC1}"/>
          </ac:spMkLst>
        </pc:spChg>
        <pc:spChg chg="add mod">
          <ac:chgData name="Smith, Christine (OHA)" userId="5c2d6e0b-734d-4772-b3a3-e39e05247052" providerId="ADAL" clId="{C293C937-719D-404E-A107-AF498C9C44A3}" dt="2021-03-02T14:37:07.164" v="1841" actId="1076"/>
          <ac:spMkLst>
            <pc:docMk/>
            <pc:sldMk cId="485294123" sldId="259"/>
            <ac:spMk id="6" creationId="{08BECE85-586F-432D-82A5-BCBB749DB4ED}"/>
          </ac:spMkLst>
        </pc:spChg>
        <pc:spChg chg="add del">
          <ac:chgData name="Smith, Christine (OHA)" userId="5c2d6e0b-734d-4772-b3a3-e39e05247052" providerId="ADAL" clId="{C293C937-719D-404E-A107-AF498C9C44A3}" dt="2021-03-01T14:44:04.652" v="289"/>
          <ac:spMkLst>
            <pc:docMk/>
            <pc:sldMk cId="485294123" sldId="259"/>
            <ac:spMk id="6" creationId="{E4AF3E6D-9BAC-4CF7-B860-7D44F8716D8B}"/>
          </ac:spMkLst>
        </pc:spChg>
        <pc:spChg chg="add mod">
          <ac:chgData name="Smith, Christine (OHA)" userId="5c2d6e0b-734d-4772-b3a3-e39e05247052" providerId="ADAL" clId="{C293C937-719D-404E-A107-AF498C9C44A3}" dt="2021-03-02T14:46:53.648" v="2024" actId="20577"/>
          <ac:spMkLst>
            <pc:docMk/>
            <pc:sldMk cId="485294123" sldId="259"/>
            <ac:spMk id="9" creationId="{E69B7358-0E22-4B9F-A939-88F0C1DFC628}"/>
          </ac:spMkLst>
        </pc:spChg>
        <pc:spChg chg="add mod">
          <ac:chgData name="Smith, Christine (OHA)" userId="5c2d6e0b-734d-4772-b3a3-e39e05247052" providerId="ADAL" clId="{C293C937-719D-404E-A107-AF498C9C44A3}" dt="2021-03-01T16:00:13.961" v="1332" actId="1076"/>
          <ac:spMkLst>
            <pc:docMk/>
            <pc:sldMk cId="485294123" sldId="259"/>
            <ac:spMk id="11" creationId="{92FF0C2F-D18A-41FC-BA8A-6D27231050A2}"/>
          </ac:spMkLst>
        </pc:spChg>
        <pc:spChg chg="add del mod">
          <ac:chgData name="Smith, Christine (OHA)" userId="5c2d6e0b-734d-4772-b3a3-e39e05247052" providerId="ADAL" clId="{C293C937-719D-404E-A107-AF498C9C44A3}" dt="2021-03-01T15:03:15.975" v="445" actId="478"/>
          <ac:spMkLst>
            <pc:docMk/>
            <pc:sldMk cId="485294123" sldId="259"/>
            <ac:spMk id="14" creationId="{1539BCD5-2B3C-4966-B7F8-0D546AC4213C}"/>
          </ac:spMkLst>
        </pc:spChg>
        <pc:spChg chg="add mod">
          <ac:chgData name="Smith, Christine (OHA)" userId="5c2d6e0b-734d-4772-b3a3-e39e05247052" providerId="ADAL" clId="{C293C937-719D-404E-A107-AF498C9C44A3}" dt="2021-03-02T19:07:36.740" v="2160" actId="255"/>
          <ac:spMkLst>
            <pc:docMk/>
            <pc:sldMk cId="485294123" sldId="259"/>
            <ac:spMk id="18" creationId="{04E86E0E-ACDE-4681-8AE5-70CC8A00BC86}"/>
          </ac:spMkLst>
        </pc:spChg>
        <pc:spChg chg="add del mod">
          <ac:chgData name="Smith, Christine (OHA)" userId="5c2d6e0b-734d-4772-b3a3-e39e05247052" providerId="ADAL" clId="{C293C937-719D-404E-A107-AF498C9C44A3}" dt="2021-03-01T15:46:07.086" v="966" actId="478"/>
          <ac:spMkLst>
            <pc:docMk/>
            <pc:sldMk cId="485294123" sldId="259"/>
            <ac:spMk id="19" creationId="{017E6FB7-E834-4352-BFD7-1DF0585D0DAF}"/>
          </ac:spMkLst>
        </pc:spChg>
        <pc:graphicFrameChg chg="add del mod">
          <ac:chgData name="Smith, Christine (OHA)" userId="5c2d6e0b-734d-4772-b3a3-e39e05247052" providerId="ADAL" clId="{C293C937-719D-404E-A107-AF498C9C44A3}" dt="2021-03-01T15:29:50.205" v="763" actId="3680"/>
          <ac:graphicFrameMkLst>
            <pc:docMk/>
            <pc:sldMk cId="485294123" sldId="259"/>
            <ac:graphicFrameMk id="8" creationId="{E8580279-ED5B-4D52-8C28-1EACEE3D489F}"/>
          </ac:graphicFrameMkLst>
        </pc:graphicFrameChg>
        <pc:graphicFrameChg chg="add del mod modGraphic">
          <ac:chgData name="Smith, Christine (OHA)" userId="5c2d6e0b-734d-4772-b3a3-e39e05247052" providerId="ADAL" clId="{C293C937-719D-404E-A107-AF498C9C44A3}" dt="2021-03-01T14:56:41.171" v="420"/>
          <ac:graphicFrameMkLst>
            <pc:docMk/>
            <pc:sldMk cId="485294123" sldId="259"/>
            <ac:graphicFrameMk id="15" creationId="{F14DE87C-DDF1-49DD-B6A2-0DC1AAEE38BE}"/>
          </ac:graphicFrameMkLst>
        </pc:graphicFrameChg>
        <pc:graphicFrameChg chg="add mod modGraphic">
          <ac:chgData name="Smith, Christine (OHA)" userId="5c2d6e0b-734d-4772-b3a3-e39e05247052" providerId="ADAL" clId="{C293C937-719D-404E-A107-AF498C9C44A3}" dt="2021-03-02T19:04:09.996" v="2136" actId="14100"/>
          <ac:graphicFrameMkLst>
            <pc:docMk/>
            <pc:sldMk cId="485294123" sldId="259"/>
            <ac:graphicFrameMk id="16" creationId="{F918897D-D3A7-45C0-BF45-AEF25A08440E}"/>
          </ac:graphicFrameMkLst>
        </pc:graphicFrameChg>
        <pc:picChg chg="add del">
          <ac:chgData name="Smith, Christine (OHA)" userId="5c2d6e0b-734d-4772-b3a3-e39e05247052" providerId="ADAL" clId="{C293C937-719D-404E-A107-AF498C9C44A3}" dt="2021-03-01T14:45:11.749" v="302"/>
          <ac:picMkLst>
            <pc:docMk/>
            <pc:sldMk cId="485294123" sldId="259"/>
            <ac:picMk id="7" creationId="{527A906A-A206-4682-ABF0-D0ED7539DC9C}"/>
          </ac:picMkLst>
        </pc:picChg>
        <pc:picChg chg="add del mod">
          <ac:chgData name="Smith, Christine (OHA)" userId="5c2d6e0b-734d-4772-b3a3-e39e05247052" providerId="ADAL" clId="{C293C937-719D-404E-A107-AF498C9C44A3}" dt="2021-03-01T15:28:26.264" v="746" actId="478"/>
          <ac:picMkLst>
            <pc:docMk/>
            <pc:sldMk cId="485294123" sldId="259"/>
            <ac:picMk id="10" creationId="{1FD4E0F7-28E4-4F95-8AA0-9F06447216AE}"/>
          </ac:picMkLst>
        </pc:picChg>
        <pc:picChg chg="add mod">
          <ac:chgData name="Smith, Christine (OHA)" userId="5c2d6e0b-734d-4772-b3a3-e39e05247052" providerId="ADAL" clId="{C293C937-719D-404E-A107-AF498C9C44A3}" dt="2021-03-02T14:43:12.773" v="1938" actId="14100"/>
          <ac:picMkLst>
            <pc:docMk/>
            <pc:sldMk cId="485294123" sldId="259"/>
            <ac:picMk id="12" creationId="{2852F698-C386-4CF6-B816-62AFC99CB758}"/>
          </ac:picMkLst>
        </pc:picChg>
        <pc:picChg chg="add mod">
          <ac:chgData name="Smith, Christine (OHA)" userId="5c2d6e0b-734d-4772-b3a3-e39e05247052" providerId="ADAL" clId="{C293C937-719D-404E-A107-AF498C9C44A3}" dt="2021-03-02T14:41:13.961" v="1925" actId="14100"/>
          <ac:picMkLst>
            <pc:docMk/>
            <pc:sldMk cId="485294123" sldId="259"/>
            <ac:picMk id="13" creationId="{5DD47C2F-5B74-498E-8399-9F119F0BFDCD}"/>
          </ac:picMkLst>
        </pc:picChg>
        <pc:picChg chg="add mod">
          <ac:chgData name="Smith, Christine (OHA)" userId="5c2d6e0b-734d-4772-b3a3-e39e05247052" providerId="ADAL" clId="{C293C937-719D-404E-A107-AF498C9C44A3}" dt="2021-03-02T14:38:02.549" v="1893" actId="1076"/>
          <ac:picMkLst>
            <pc:docMk/>
            <pc:sldMk cId="485294123" sldId="259"/>
            <ac:picMk id="14" creationId="{1FE8844B-A1F6-4B95-8467-F53DC11E2824}"/>
          </ac:picMkLst>
        </pc:picChg>
        <pc:picChg chg="add mod">
          <ac:chgData name="Smith, Christine (OHA)" userId="5c2d6e0b-734d-4772-b3a3-e39e05247052" providerId="ADAL" clId="{C293C937-719D-404E-A107-AF498C9C44A3}" dt="2021-03-02T19:11:45.545" v="2166" actId="1076"/>
          <ac:picMkLst>
            <pc:docMk/>
            <pc:sldMk cId="485294123" sldId="259"/>
            <ac:picMk id="21" creationId="{0679E7C6-1C1E-4775-A47E-30B462152934}"/>
          </ac:picMkLst>
        </pc:picChg>
        <pc:picChg chg="add del mod">
          <ac:chgData name="Smith, Christine (OHA)" userId="5c2d6e0b-734d-4772-b3a3-e39e05247052" providerId="ADAL" clId="{C293C937-719D-404E-A107-AF498C9C44A3}" dt="2021-03-02T14:33:42.448" v="1758"/>
          <ac:picMkLst>
            <pc:docMk/>
            <pc:sldMk cId="485294123" sldId="259"/>
            <ac:picMk id="3073" creationId="{EBE76E09-B969-4215-AB25-B4FBA1764269}"/>
          </ac:picMkLst>
        </pc:picChg>
      </pc:sldChg>
      <pc:sldChg chg="addSp delSp modSp add del ord">
        <pc:chgData name="Smith, Christine (OHA)" userId="5c2d6e0b-734d-4772-b3a3-e39e05247052" providerId="ADAL" clId="{C293C937-719D-404E-A107-AF498C9C44A3}" dt="2021-03-01T15:47:52.736" v="985" actId="2696"/>
        <pc:sldMkLst>
          <pc:docMk/>
          <pc:sldMk cId="2082312370" sldId="260"/>
        </pc:sldMkLst>
        <pc:spChg chg="del">
          <ac:chgData name="Smith, Christine (OHA)" userId="5c2d6e0b-734d-4772-b3a3-e39e05247052" providerId="ADAL" clId="{C293C937-719D-404E-A107-AF498C9C44A3}" dt="2021-03-01T15:06:10.573" v="479" actId="478"/>
          <ac:spMkLst>
            <pc:docMk/>
            <pc:sldMk cId="2082312370" sldId="260"/>
            <ac:spMk id="2" creationId="{50D80D2C-5805-4D7D-9C9D-C9083F19BB86}"/>
          </ac:spMkLst>
        </pc:spChg>
        <pc:spChg chg="del">
          <ac:chgData name="Smith, Christine (OHA)" userId="5c2d6e0b-734d-4772-b3a3-e39e05247052" providerId="ADAL" clId="{C293C937-719D-404E-A107-AF498C9C44A3}" dt="2021-03-01T15:06:08.951" v="478" actId="478"/>
          <ac:spMkLst>
            <pc:docMk/>
            <pc:sldMk cId="2082312370" sldId="260"/>
            <ac:spMk id="3" creationId="{68E7FE69-51AE-4428-8BB0-8CDF4C6686B4}"/>
          </ac:spMkLst>
        </pc:spChg>
        <pc:spChg chg="add mod">
          <ac:chgData name="Smith, Christine (OHA)" userId="5c2d6e0b-734d-4772-b3a3-e39e05247052" providerId="ADAL" clId="{C293C937-719D-404E-A107-AF498C9C44A3}" dt="2021-03-01T15:17:02.273" v="602" actId="1076"/>
          <ac:spMkLst>
            <pc:docMk/>
            <pc:sldMk cId="2082312370" sldId="260"/>
            <ac:spMk id="8" creationId="{6CC1FCAF-D41A-4C51-83CE-BED0F29D69B5}"/>
          </ac:spMkLst>
        </pc:spChg>
        <pc:spChg chg="add mod">
          <ac:chgData name="Smith, Christine (OHA)" userId="5c2d6e0b-734d-4772-b3a3-e39e05247052" providerId="ADAL" clId="{C293C937-719D-404E-A107-AF498C9C44A3}" dt="2021-03-01T15:18:08.974" v="609" actId="1076"/>
          <ac:spMkLst>
            <pc:docMk/>
            <pc:sldMk cId="2082312370" sldId="260"/>
            <ac:spMk id="9" creationId="{35AB2EBB-4665-4884-9688-E7B65D7C567A}"/>
          </ac:spMkLst>
        </pc:spChg>
        <pc:graphicFrameChg chg="add mod modGraphic">
          <ac:chgData name="Smith, Christine (OHA)" userId="5c2d6e0b-734d-4772-b3a3-e39e05247052" providerId="ADAL" clId="{C293C937-719D-404E-A107-AF498C9C44A3}" dt="2021-03-01T15:17:52.220" v="605" actId="1076"/>
          <ac:graphicFrameMkLst>
            <pc:docMk/>
            <pc:sldMk cId="2082312370" sldId="260"/>
            <ac:graphicFrameMk id="5" creationId="{02902796-92DC-4A92-A51A-C0463CBC11EE}"/>
          </ac:graphicFrameMkLst>
        </pc:graphicFrameChg>
        <pc:picChg chg="add del mod">
          <ac:chgData name="Smith, Christine (OHA)" userId="5c2d6e0b-734d-4772-b3a3-e39e05247052" providerId="ADAL" clId="{C293C937-719D-404E-A107-AF498C9C44A3}" dt="2021-03-01T15:19:45.125" v="615" actId="478"/>
          <ac:picMkLst>
            <pc:docMk/>
            <pc:sldMk cId="2082312370" sldId="260"/>
            <ac:picMk id="6" creationId="{3D9758A9-7490-4A8E-AB06-BD7006B52AB1}"/>
          </ac:picMkLst>
        </pc:picChg>
        <pc:picChg chg="add">
          <ac:chgData name="Smith, Christine (OHA)" userId="5c2d6e0b-734d-4772-b3a3-e39e05247052" providerId="ADAL" clId="{C293C937-719D-404E-A107-AF498C9C44A3}" dt="2021-03-01T15:16:37.373" v="598"/>
          <ac:picMkLst>
            <pc:docMk/>
            <pc:sldMk cId="2082312370" sldId="260"/>
            <ac:picMk id="7" creationId="{21554026-5ACD-4F27-8A2D-81924E7061D6}"/>
          </ac:picMkLst>
        </pc:picChg>
      </pc:sldChg>
      <pc:sldMasterChg chg="del delSldLayout">
        <pc:chgData name="Smith, Christine (OHA)" userId="5c2d6e0b-734d-4772-b3a3-e39e05247052" providerId="ADAL" clId="{C293C937-719D-404E-A107-AF498C9C44A3}" dt="2021-03-01T15:47:56.098" v="998" actId="2696"/>
        <pc:sldMasterMkLst>
          <pc:docMk/>
          <pc:sldMasterMk cId="285570585" sldId="2147483672"/>
        </pc:sldMasterMkLst>
        <pc:sldLayoutChg chg="del">
          <pc:chgData name="Smith, Christine (OHA)" userId="5c2d6e0b-734d-4772-b3a3-e39e05247052" providerId="ADAL" clId="{C293C937-719D-404E-A107-AF498C9C44A3}" dt="2021-03-01T15:47:56.090" v="987" actId="2696"/>
          <pc:sldLayoutMkLst>
            <pc:docMk/>
            <pc:sldMasterMk cId="285570585" sldId="2147483672"/>
            <pc:sldLayoutMk cId="1687876852" sldId="2147483673"/>
          </pc:sldLayoutMkLst>
        </pc:sldLayoutChg>
        <pc:sldLayoutChg chg="del">
          <pc:chgData name="Smith, Christine (OHA)" userId="5c2d6e0b-734d-4772-b3a3-e39e05247052" providerId="ADAL" clId="{C293C937-719D-404E-A107-AF498C9C44A3}" dt="2021-03-01T15:47:56.091" v="988" actId="2696"/>
          <pc:sldLayoutMkLst>
            <pc:docMk/>
            <pc:sldMasterMk cId="285570585" sldId="2147483672"/>
            <pc:sldLayoutMk cId="634582106" sldId="2147483674"/>
          </pc:sldLayoutMkLst>
        </pc:sldLayoutChg>
        <pc:sldLayoutChg chg="del">
          <pc:chgData name="Smith, Christine (OHA)" userId="5c2d6e0b-734d-4772-b3a3-e39e05247052" providerId="ADAL" clId="{C293C937-719D-404E-A107-AF498C9C44A3}" dt="2021-03-01T15:47:56.091" v="989" actId="2696"/>
          <pc:sldLayoutMkLst>
            <pc:docMk/>
            <pc:sldMasterMk cId="285570585" sldId="2147483672"/>
            <pc:sldLayoutMk cId="824998370" sldId="2147483675"/>
          </pc:sldLayoutMkLst>
        </pc:sldLayoutChg>
        <pc:sldLayoutChg chg="del">
          <pc:chgData name="Smith, Christine (OHA)" userId="5c2d6e0b-734d-4772-b3a3-e39e05247052" providerId="ADAL" clId="{C293C937-719D-404E-A107-AF498C9C44A3}" dt="2021-03-01T15:47:56.092" v="990" actId="2696"/>
          <pc:sldLayoutMkLst>
            <pc:docMk/>
            <pc:sldMasterMk cId="285570585" sldId="2147483672"/>
            <pc:sldLayoutMk cId="2614125871" sldId="2147483676"/>
          </pc:sldLayoutMkLst>
        </pc:sldLayoutChg>
        <pc:sldLayoutChg chg="del">
          <pc:chgData name="Smith, Christine (OHA)" userId="5c2d6e0b-734d-4772-b3a3-e39e05247052" providerId="ADAL" clId="{C293C937-719D-404E-A107-AF498C9C44A3}" dt="2021-03-01T15:47:56.094" v="991" actId="2696"/>
          <pc:sldLayoutMkLst>
            <pc:docMk/>
            <pc:sldMasterMk cId="285570585" sldId="2147483672"/>
            <pc:sldLayoutMk cId="2012727851" sldId="2147483677"/>
          </pc:sldLayoutMkLst>
        </pc:sldLayoutChg>
        <pc:sldLayoutChg chg="del">
          <pc:chgData name="Smith, Christine (OHA)" userId="5c2d6e0b-734d-4772-b3a3-e39e05247052" providerId="ADAL" clId="{C293C937-719D-404E-A107-AF498C9C44A3}" dt="2021-03-01T15:47:56.094" v="992" actId="2696"/>
          <pc:sldLayoutMkLst>
            <pc:docMk/>
            <pc:sldMasterMk cId="285570585" sldId="2147483672"/>
            <pc:sldLayoutMk cId="2183745870" sldId="2147483678"/>
          </pc:sldLayoutMkLst>
        </pc:sldLayoutChg>
        <pc:sldLayoutChg chg="del">
          <pc:chgData name="Smith, Christine (OHA)" userId="5c2d6e0b-734d-4772-b3a3-e39e05247052" providerId="ADAL" clId="{C293C937-719D-404E-A107-AF498C9C44A3}" dt="2021-03-01T15:47:56.094" v="993" actId="2696"/>
          <pc:sldLayoutMkLst>
            <pc:docMk/>
            <pc:sldMasterMk cId="285570585" sldId="2147483672"/>
            <pc:sldLayoutMk cId="29614375" sldId="2147483679"/>
          </pc:sldLayoutMkLst>
        </pc:sldLayoutChg>
        <pc:sldLayoutChg chg="del">
          <pc:chgData name="Smith, Christine (OHA)" userId="5c2d6e0b-734d-4772-b3a3-e39e05247052" providerId="ADAL" clId="{C293C937-719D-404E-A107-AF498C9C44A3}" dt="2021-03-01T15:47:56.095" v="994" actId="2696"/>
          <pc:sldLayoutMkLst>
            <pc:docMk/>
            <pc:sldMasterMk cId="285570585" sldId="2147483672"/>
            <pc:sldLayoutMk cId="3106330595" sldId="2147483680"/>
          </pc:sldLayoutMkLst>
        </pc:sldLayoutChg>
        <pc:sldLayoutChg chg="del">
          <pc:chgData name="Smith, Christine (OHA)" userId="5c2d6e0b-734d-4772-b3a3-e39e05247052" providerId="ADAL" clId="{C293C937-719D-404E-A107-AF498C9C44A3}" dt="2021-03-01T15:47:56.095" v="995" actId="2696"/>
          <pc:sldLayoutMkLst>
            <pc:docMk/>
            <pc:sldMasterMk cId="285570585" sldId="2147483672"/>
            <pc:sldLayoutMk cId="4269239139" sldId="2147483681"/>
          </pc:sldLayoutMkLst>
        </pc:sldLayoutChg>
        <pc:sldLayoutChg chg="del">
          <pc:chgData name="Smith, Christine (OHA)" userId="5c2d6e0b-734d-4772-b3a3-e39e05247052" providerId="ADAL" clId="{C293C937-719D-404E-A107-AF498C9C44A3}" dt="2021-03-01T15:47:56.096" v="996" actId="2696"/>
          <pc:sldLayoutMkLst>
            <pc:docMk/>
            <pc:sldMasterMk cId="285570585" sldId="2147483672"/>
            <pc:sldLayoutMk cId="265169252" sldId="2147483682"/>
          </pc:sldLayoutMkLst>
        </pc:sldLayoutChg>
        <pc:sldLayoutChg chg="del">
          <pc:chgData name="Smith, Christine (OHA)" userId="5c2d6e0b-734d-4772-b3a3-e39e05247052" providerId="ADAL" clId="{C293C937-719D-404E-A107-AF498C9C44A3}" dt="2021-03-01T15:47:56.097" v="997" actId="2696"/>
          <pc:sldLayoutMkLst>
            <pc:docMk/>
            <pc:sldMasterMk cId="285570585" sldId="2147483672"/>
            <pc:sldLayoutMk cId="4044944324" sldId="2147483683"/>
          </pc:sldLayoutMkLst>
        </pc:sldLayoutChg>
      </pc:sldMasterChg>
    </pc:docChg>
  </pc:docChgLst>
  <pc:docChgLst>
    <pc:chgData name="Smith, Christine (OHA)" userId="5c2d6e0b-734d-4772-b3a3-e39e05247052" providerId="ADAL" clId="{5A1E905C-C72E-4D96-AA4A-0E339081B57A}"/>
    <pc:docChg chg="undo custSel addSld delSld modSld">
      <pc:chgData name="Smith, Christine (OHA)" userId="5c2d6e0b-734d-4772-b3a3-e39e05247052" providerId="ADAL" clId="{5A1E905C-C72E-4D96-AA4A-0E339081B57A}" dt="2021-04-23T14:43:15.600" v="245" actId="1076"/>
      <pc:docMkLst>
        <pc:docMk/>
      </pc:docMkLst>
      <pc:sldChg chg="del">
        <pc:chgData name="Smith, Christine (OHA)" userId="5c2d6e0b-734d-4772-b3a3-e39e05247052" providerId="ADAL" clId="{5A1E905C-C72E-4D96-AA4A-0E339081B57A}" dt="2021-04-23T14:25:27.126" v="2" actId="2696"/>
        <pc:sldMkLst>
          <pc:docMk/>
          <pc:sldMk cId="873801944" sldId="258"/>
        </pc:sldMkLst>
      </pc:sldChg>
      <pc:sldChg chg="del">
        <pc:chgData name="Smith, Christine (OHA)" userId="5c2d6e0b-734d-4772-b3a3-e39e05247052" providerId="ADAL" clId="{5A1E905C-C72E-4D96-AA4A-0E339081B57A}" dt="2021-04-23T14:25:17.174" v="0" actId="2696"/>
        <pc:sldMkLst>
          <pc:docMk/>
          <pc:sldMk cId="485294123" sldId="259"/>
        </pc:sldMkLst>
      </pc:sldChg>
      <pc:sldChg chg="addSp delSp modSp add">
        <pc:chgData name="Smith, Christine (OHA)" userId="5c2d6e0b-734d-4772-b3a3-e39e05247052" providerId="ADAL" clId="{5A1E905C-C72E-4D96-AA4A-0E339081B57A}" dt="2021-04-23T14:43:15.600" v="245" actId="1076"/>
        <pc:sldMkLst>
          <pc:docMk/>
          <pc:sldMk cId="2261057471" sldId="259"/>
        </pc:sldMkLst>
        <pc:spChg chg="del">
          <ac:chgData name="Smith, Christine (OHA)" userId="5c2d6e0b-734d-4772-b3a3-e39e05247052" providerId="ADAL" clId="{5A1E905C-C72E-4D96-AA4A-0E339081B57A}" dt="2021-04-23T14:26:23.697" v="3"/>
          <ac:spMkLst>
            <pc:docMk/>
            <pc:sldMk cId="2261057471" sldId="259"/>
            <ac:spMk id="2" creationId="{1FA82EF9-464B-421A-8D19-E7C5AC6AAD23}"/>
          </ac:spMkLst>
        </pc:spChg>
        <pc:spChg chg="del">
          <ac:chgData name="Smith, Christine (OHA)" userId="5c2d6e0b-734d-4772-b3a3-e39e05247052" providerId="ADAL" clId="{5A1E905C-C72E-4D96-AA4A-0E339081B57A}" dt="2021-04-23T14:26:23.697" v="3"/>
          <ac:spMkLst>
            <pc:docMk/>
            <pc:sldMk cId="2261057471" sldId="259"/>
            <ac:spMk id="3" creationId="{218FBEE5-C227-422C-A12F-B2861FEB43FD}"/>
          </ac:spMkLst>
        </pc:spChg>
        <pc:spChg chg="add del mod">
          <ac:chgData name="Smith, Christine (OHA)" userId="5c2d6e0b-734d-4772-b3a3-e39e05247052" providerId="ADAL" clId="{5A1E905C-C72E-4D96-AA4A-0E339081B57A}" dt="2021-04-23T14:26:41.656" v="4" actId="478"/>
          <ac:spMkLst>
            <pc:docMk/>
            <pc:sldMk cId="2261057471" sldId="259"/>
            <ac:spMk id="4" creationId="{1E0C5DFD-DB43-40EB-9477-A70ED3BB6AE9}"/>
          </ac:spMkLst>
        </pc:spChg>
        <pc:spChg chg="add del">
          <ac:chgData name="Smith, Christine (OHA)" userId="5c2d6e0b-734d-4772-b3a3-e39e05247052" providerId="ADAL" clId="{5A1E905C-C72E-4D96-AA4A-0E339081B57A}" dt="2021-04-23T14:27:11.057" v="6"/>
          <ac:spMkLst>
            <pc:docMk/>
            <pc:sldMk cId="2261057471" sldId="259"/>
            <ac:spMk id="5" creationId="{F04D6114-88F0-4422-865D-B60EBA06BBC6}"/>
          </ac:spMkLst>
        </pc:spChg>
        <pc:spChg chg="add del">
          <ac:chgData name="Smith, Christine (OHA)" userId="5c2d6e0b-734d-4772-b3a3-e39e05247052" providerId="ADAL" clId="{5A1E905C-C72E-4D96-AA4A-0E339081B57A}" dt="2021-04-23T14:27:11.057" v="6"/>
          <ac:spMkLst>
            <pc:docMk/>
            <pc:sldMk cId="2261057471" sldId="259"/>
            <ac:spMk id="6" creationId="{257471BD-834D-4887-9D3F-04767E0DC36C}"/>
          </ac:spMkLst>
        </pc:spChg>
        <pc:spChg chg="add del">
          <ac:chgData name="Smith, Christine (OHA)" userId="5c2d6e0b-734d-4772-b3a3-e39e05247052" providerId="ADAL" clId="{5A1E905C-C72E-4D96-AA4A-0E339081B57A}" dt="2021-04-23T14:27:11.057" v="6"/>
          <ac:spMkLst>
            <pc:docMk/>
            <pc:sldMk cId="2261057471" sldId="259"/>
            <ac:spMk id="7" creationId="{1C048EC9-6C68-4577-BA40-F25DB5107BCE}"/>
          </ac:spMkLst>
        </pc:spChg>
        <pc:spChg chg="add del">
          <ac:chgData name="Smith, Christine (OHA)" userId="5c2d6e0b-734d-4772-b3a3-e39e05247052" providerId="ADAL" clId="{5A1E905C-C72E-4D96-AA4A-0E339081B57A}" dt="2021-04-23T14:27:11.057" v="6"/>
          <ac:spMkLst>
            <pc:docMk/>
            <pc:sldMk cId="2261057471" sldId="259"/>
            <ac:spMk id="8" creationId="{C949233F-D614-471A-95FC-3FA538C9D9E3}"/>
          </ac:spMkLst>
        </pc:spChg>
        <pc:spChg chg="add del">
          <ac:chgData name="Smith, Christine (OHA)" userId="5c2d6e0b-734d-4772-b3a3-e39e05247052" providerId="ADAL" clId="{5A1E905C-C72E-4D96-AA4A-0E339081B57A}" dt="2021-04-23T14:27:11.057" v="6"/>
          <ac:spMkLst>
            <pc:docMk/>
            <pc:sldMk cId="2261057471" sldId="259"/>
            <ac:spMk id="9" creationId="{4F4B8E66-049B-4BF6-A7F4-C7842C1F6214}"/>
          </ac:spMkLst>
        </pc:spChg>
        <pc:spChg chg="add del">
          <ac:chgData name="Smith, Christine (OHA)" userId="5c2d6e0b-734d-4772-b3a3-e39e05247052" providerId="ADAL" clId="{5A1E905C-C72E-4D96-AA4A-0E339081B57A}" dt="2021-04-23T14:27:11.057" v="6"/>
          <ac:spMkLst>
            <pc:docMk/>
            <pc:sldMk cId="2261057471" sldId="259"/>
            <ac:spMk id="10" creationId="{9070B509-51B6-4B82-82B0-44DD5A62EB13}"/>
          </ac:spMkLst>
        </pc:spChg>
        <pc:spChg chg="add del">
          <ac:chgData name="Smith, Christine (OHA)" userId="5c2d6e0b-734d-4772-b3a3-e39e05247052" providerId="ADAL" clId="{5A1E905C-C72E-4D96-AA4A-0E339081B57A}" dt="2021-04-23T14:27:11.057" v="6"/>
          <ac:spMkLst>
            <pc:docMk/>
            <pc:sldMk cId="2261057471" sldId="259"/>
            <ac:spMk id="11" creationId="{6FDA4B27-296C-4BD1-810B-DE6E5A505C37}"/>
          </ac:spMkLst>
        </pc:spChg>
        <pc:spChg chg="add del">
          <ac:chgData name="Smith, Christine (OHA)" userId="5c2d6e0b-734d-4772-b3a3-e39e05247052" providerId="ADAL" clId="{5A1E905C-C72E-4D96-AA4A-0E339081B57A}" dt="2021-04-23T14:27:11.057" v="6"/>
          <ac:spMkLst>
            <pc:docMk/>
            <pc:sldMk cId="2261057471" sldId="259"/>
            <ac:spMk id="12" creationId="{75C04C34-AB9D-4678-A249-93F0FFE8A78C}"/>
          </ac:spMkLst>
        </pc:spChg>
        <pc:spChg chg="add del">
          <ac:chgData name="Smith, Christine (OHA)" userId="5c2d6e0b-734d-4772-b3a3-e39e05247052" providerId="ADAL" clId="{5A1E905C-C72E-4D96-AA4A-0E339081B57A}" dt="2021-04-23T14:27:11.057" v="6"/>
          <ac:spMkLst>
            <pc:docMk/>
            <pc:sldMk cId="2261057471" sldId="259"/>
            <ac:spMk id="13" creationId="{6164446D-2EA5-4EDD-A835-532CEF11FA3A}"/>
          </ac:spMkLst>
        </pc:spChg>
        <pc:spChg chg="add del">
          <ac:chgData name="Smith, Christine (OHA)" userId="5c2d6e0b-734d-4772-b3a3-e39e05247052" providerId="ADAL" clId="{5A1E905C-C72E-4D96-AA4A-0E339081B57A}" dt="2021-04-23T14:27:11.057" v="6"/>
          <ac:spMkLst>
            <pc:docMk/>
            <pc:sldMk cId="2261057471" sldId="259"/>
            <ac:spMk id="14" creationId="{E182AA54-F894-450D-BD27-8E1C36F4CF24}"/>
          </ac:spMkLst>
        </pc:spChg>
        <pc:spChg chg="add del">
          <ac:chgData name="Smith, Christine (OHA)" userId="5c2d6e0b-734d-4772-b3a3-e39e05247052" providerId="ADAL" clId="{5A1E905C-C72E-4D96-AA4A-0E339081B57A}" dt="2021-04-23T14:27:11.057" v="6"/>
          <ac:spMkLst>
            <pc:docMk/>
            <pc:sldMk cId="2261057471" sldId="259"/>
            <ac:spMk id="15" creationId="{1404FCDA-9FE5-40AE-BC72-BB8B2F18E33F}"/>
          </ac:spMkLst>
        </pc:spChg>
        <pc:spChg chg="add del">
          <ac:chgData name="Smith, Christine (OHA)" userId="5c2d6e0b-734d-4772-b3a3-e39e05247052" providerId="ADAL" clId="{5A1E905C-C72E-4D96-AA4A-0E339081B57A}" dt="2021-04-23T14:27:11.057" v="6"/>
          <ac:spMkLst>
            <pc:docMk/>
            <pc:sldMk cId="2261057471" sldId="259"/>
            <ac:spMk id="16" creationId="{85364163-07F5-4CD5-98BB-3EC131A355EA}"/>
          </ac:spMkLst>
        </pc:spChg>
        <pc:spChg chg="add del">
          <ac:chgData name="Smith, Christine (OHA)" userId="5c2d6e0b-734d-4772-b3a3-e39e05247052" providerId="ADAL" clId="{5A1E905C-C72E-4D96-AA4A-0E339081B57A}" dt="2021-04-23T14:27:11.057" v="6"/>
          <ac:spMkLst>
            <pc:docMk/>
            <pc:sldMk cId="2261057471" sldId="259"/>
            <ac:spMk id="17" creationId="{AE157BF6-6AEA-4595-95F8-AF368A512D70}"/>
          </ac:spMkLst>
        </pc:spChg>
        <pc:spChg chg="add mod">
          <ac:chgData name="Smith, Christine (OHA)" userId="5c2d6e0b-734d-4772-b3a3-e39e05247052" providerId="ADAL" clId="{5A1E905C-C72E-4D96-AA4A-0E339081B57A}" dt="2021-04-23T14:41:09.287" v="235" actId="1076"/>
          <ac:spMkLst>
            <pc:docMk/>
            <pc:sldMk cId="2261057471" sldId="259"/>
            <ac:spMk id="18" creationId="{C5E93948-845F-4B1B-AC5C-1086EE898AF0}"/>
          </ac:spMkLst>
        </pc:spChg>
        <pc:spChg chg="add del">
          <ac:chgData name="Smith, Christine (OHA)" userId="5c2d6e0b-734d-4772-b3a3-e39e05247052" providerId="ADAL" clId="{5A1E905C-C72E-4D96-AA4A-0E339081B57A}" dt="2021-04-23T14:29:26.378" v="73"/>
          <ac:spMkLst>
            <pc:docMk/>
            <pc:sldMk cId="2261057471" sldId="259"/>
            <ac:spMk id="19" creationId="{7658D98B-F2B1-4490-B3A0-97A45AB2AB40}"/>
          </ac:spMkLst>
        </pc:spChg>
        <pc:spChg chg="add del">
          <ac:chgData name="Smith, Christine (OHA)" userId="5c2d6e0b-734d-4772-b3a3-e39e05247052" providerId="ADAL" clId="{5A1E905C-C72E-4D96-AA4A-0E339081B57A}" dt="2021-04-23T14:29:26.378" v="73"/>
          <ac:spMkLst>
            <pc:docMk/>
            <pc:sldMk cId="2261057471" sldId="259"/>
            <ac:spMk id="20" creationId="{A8409A96-82B7-4DA2-865D-7466A03851A8}"/>
          </ac:spMkLst>
        </pc:spChg>
        <pc:spChg chg="add del">
          <ac:chgData name="Smith, Christine (OHA)" userId="5c2d6e0b-734d-4772-b3a3-e39e05247052" providerId="ADAL" clId="{5A1E905C-C72E-4D96-AA4A-0E339081B57A}" dt="2021-04-23T14:29:26.378" v="73"/>
          <ac:spMkLst>
            <pc:docMk/>
            <pc:sldMk cId="2261057471" sldId="259"/>
            <ac:spMk id="21" creationId="{96F3695C-CEAD-4D39-8504-2FBA2E86AEFA}"/>
          </ac:spMkLst>
        </pc:spChg>
        <pc:spChg chg="add">
          <ac:chgData name="Smith, Christine (OHA)" userId="5c2d6e0b-734d-4772-b3a3-e39e05247052" providerId="ADAL" clId="{5A1E905C-C72E-4D96-AA4A-0E339081B57A}" dt="2021-04-23T14:27:54.449" v="20"/>
          <ac:spMkLst>
            <pc:docMk/>
            <pc:sldMk cId="2261057471" sldId="259"/>
            <ac:spMk id="24" creationId="{E0564FEC-46C5-446D-8858-C663B0AF96C4}"/>
          </ac:spMkLst>
        </pc:spChg>
        <pc:spChg chg="add mod">
          <ac:chgData name="Smith, Christine (OHA)" userId="5c2d6e0b-734d-4772-b3a3-e39e05247052" providerId="ADAL" clId="{5A1E905C-C72E-4D96-AA4A-0E339081B57A}" dt="2021-04-23T14:28:10.141" v="23" actId="1076"/>
          <ac:spMkLst>
            <pc:docMk/>
            <pc:sldMk cId="2261057471" sldId="259"/>
            <ac:spMk id="25" creationId="{4ACAECBD-C6C8-418A-836D-12C5E6406B1B}"/>
          </ac:spMkLst>
        </pc:spChg>
        <pc:spChg chg="add del">
          <ac:chgData name="Smith, Christine (OHA)" userId="5c2d6e0b-734d-4772-b3a3-e39e05247052" providerId="ADAL" clId="{5A1E905C-C72E-4D96-AA4A-0E339081B57A}" dt="2021-04-23T14:29:26.378" v="73"/>
          <ac:spMkLst>
            <pc:docMk/>
            <pc:sldMk cId="2261057471" sldId="259"/>
            <ac:spMk id="26" creationId="{B1A20D59-5786-4B64-A492-11C57C9EE99C}"/>
          </ac:spMkLst>
        </pc:spChg>
        <pc:spChg chg="add del">
          <ac:chgData name="Smith, Christine (OHA)" userId="5c2d6e0b-734d-4772-b3a3-e39e05247052" providerId="ADAL" clId="{5A1E905C-C72E-4D96-AA4A-0E339081B57A}" dt="2021-04-23T14:29:26.378" v="73"/>
          <ac:spMkLst>
            <pc:docMk/>
            <pc:sldMk cId="2261057471" sldId="259"/>
            <ac:spMk id="27" creationId="{E356D160-A075-4361-A137-E7B1BFEEC650}"/>
          </ac:spMkLst>
        </pc:spChg>
        <pc:spChg chg="add del">
          <ac:chgData name="Smith, Christine (OHA)" userId="5c2d6e0b-734d-4772-b3a3-e39e05247052" providerId="ADAL" clId="{5A1E905C-C72E-4D96-AA4A-0E339081B57A}" dt="2021-04-23T14:29:26.378" v="73"/>
          <ac:spMkLst>
            <pc:docMk/>
            <pc:sldMk cId="2261057471" sldId="259"/>
            <ac:spMk id="28" creationId="{124BEDDF-8995-4819-B298-E932C0300013}"/>
          </ac:spMkLst>
        </pc:spChg>
        <pc:spChg chg="add del">
          <ac:chgData name="Smith, Christine (OHA)" userId="5c2d6e0b-734d-4772-b3a3-e39e05247052" providerId="ADAL" clId="{5A1E905C-C72E-4D96-AA4A-0E339081B57A}" dt="2021-04-23T14:29:26.378" v="73"/>
          <ac:spMkLst>
            <pc:docMk/>
            <pc:sldMk cId="2261057471" sldId="259"/>
            <ac:spMk id="29" creationId="{00E5958A-AC47-4D16-8CC0-290A281A7CA0}"/>
          </ac:spMkLst>
        </pc:spChg>
        <pc:spChg chg="add mod">
          <ac:chgData name="Smith, Christine (OHA)" userId="5c2d6e0b-734d-4772-b3a3-e39e05247052" providerId="ADAL" clId="{5A1E905C-C72E-4D96-AA4A-0E339081B57A}" dt="2021-04-23T14:42:14.964" v="238" actId="1076"/>
          <ac:spMkLst>
            <pc:docMk/>
            <pc:sldMk cId="2261057471" sldId="259"/>
            <ac:spMk id="30" creationId="{172D5960-0EC3-4590-82C1-B531456EB5C1}"/>
          </ac:spMkLst>
        </pc:spChg>
        <pc:spChg chg="add mod">
          <ac:chgData name="Smith, Christine (OHA)" userId="5c2d6e0b-734d-4772-b3a3-e39e05247052" providerId="ADAL" clId="{5A1E905C-C72E-4D96-AA4A-0E339081B57A}" dt="2021-04-23T14:32:11.518" v="131" actId="255"/>
          <ac:spMkLst>
            <pc:docMk/>
            <pc:sldMk cId="2261057471" sldId="259"/>
            <ac:spMk id="31" creationId="{04E7AA5F-E9B0-4493-AA83-0DD84C363941}"/>
          </ac:spMkLst>
        </pc:spChg>
        <pc:spChg chg="add del mod">
          <ac:chgData name="Smith, Christine (OHA)" userId="5c2d6e0b-734d-4772-b3a3-e39e05247052" providerId="ADAL" clId="{5A1E905C-C72E-4D96-AA4A-0E339081B57A}" dt="2021-04-23T14:33:54.888" v="154" actId="478"/>
          <ac:spMkLst>
            <pc:docMk/>
            <pc:sldMk cId="2261057471" sldId="259"/>
            <ac:spMk id="35" creationId="{44BBADC9-B1A8-4A15-B67C-5440615E2A05}"/>
          </ac:spMkLst>
        </pc:spChg>
        <pc:spChg chg="add del mod">
          <ac:chgData name="Smith, Christine (OHA)" userId="5c2d6e0b-734d-4772-b3a3-e39e05247052" providerId="ADAL" clId="{5A1E905C-C72E-4D96-AA4A-0E339081B57A}" dt="2021-04-23T14:33:56.687" v="155" actId="478"/>
          <ac:spMkLst>
            <pc:docMk/>
            <pc:sldMk cId="2261057471" sldId="259"/>
            <ac:spMk id="37" creationId="{1BF83E66-76DF-48BF-BECE-A52C2319665E}"/>
          </ac:spMkLst>
        </pc:spChg>
        <pc:spChg chg="add del mod">
          <ac:chgData name="Smith, Christine (OHA)" userId="5c2d6e0b-734d-4772-b3a3-e39e05247052" providerId="ADAL" clId="{5A1E905C-C72E-4D96-AA4A-0E339081B57A}" dt="2021-04-23T14:33:58.370" v="156" actId="478"/>
          <ac:spMkLst>
            <pc:docMk/>
            <pc:sldMk cId="2261057471" sldId="259"/>
            <ac:spMk id="39" creationId="{9E3A8517-BAFC-4121-ABBA-391C3451CA0A}"/>
          </ac:spMkLst>
        </pc:spChg>
        <pc:spChg chg="add mod">
          <ac:chgData name="Smith, Christine (OHA)" userId="5c2d6e0b-734d-4772-b3a3-e39e05247052" providerId="ADAL" clId="{5A1E905C-C72E-4D96-AA4A-0E339081B57A}" dt="2021-04-23T14:32:15.931" v="132" actId="255"/>
          <ac:spMkLst>
            <pc:docMk/>
            <pc:sldMk cId="2261057471" sldId="259"/>
            <ac:spMk id="2048" creationId="{097CDDB8-997F-4904-9E67-3BD13BA93A23}"/>
          </ac:spMkLst>
        </pc:spChg>
        <pc:spChg chg="add mod">
          <ac:chgData name="Smith, Christine (OHA)" userId="5c2d6e0b-734d-4772-b3a3-e39e05247052" providerId="ADAL" clId="{5A1E905C-C72E-4D96-AA4A-0E339081B57A}" dt="2021-04-23T14:32:20.067" v="133" actId="255"/>
          <ac:spMkLst>
            <pc:docMk/>
            <pc:sldMk cId="2261057471" sldId="259"/>
            <ac:spMk id="2049" creationId="{CCDB4317-DA9B-4A6C-95E9-19A43E009B98}"/>
          </ac:spMkLst>
        </pc:spChg>
        <pc:spChg chg="add mod">
          <ac:chgData name="Smith, Christine (OHA)" userId="5c2d6e0b-734d-4772-b3a3-e39e05247052" providerId="ADAL" clId="{5A1E905C-C72E-4D96-AA4A-0E339081B57A}" dt="2021-04-23T14:42:33.970" v="242" actId="1076"/>
          <ac:spMkLst>
            <pc:docMk/>
            <pc:sldMk cId="2261057471" sldId="259"/>
            <ac:spMk id="2050" creationId="{334197AF-8AE8-4F15-A826-E9DC10800373}"/>
          </ac:spMkLst>
        </pc:spChg>
        <pc:spChg chg="add del mod">
          <ac:chgData name="Smith, Christine (OHA)" userId="5c2d6e0b-734d-4772-b3a3-e39e05247052" providerId="ADAL" clId="{5A1E905C-C72E-4D96-AA4A-0E339081B57A}" dt="2021-04-23T14:33:31.215" v="144" actId="478"/>
          <ac:spMkLst>
            <pc:docMk/>
            <pc:sldMk cId="2261057471" sldId="259"/>
            <ac:spMk id="2057" creationId="{CA74EEF9-0EAD-402E-A5D9-CBAB0F8D93AB}"/>
          </ac:spMkLst>
        </pc:spChg>
        <pc:picChg chg="add mod">
          <ac:chgData name="Smith, Christine (OHA)" userId="5c2d6e0b-734d-4772-b3a3-e39e05247052" providerId="ADAL" clId="{5A1E905C-C72E-4D96-AA4A-0E339081B57A}" dt="2021-04-23T14:43:15.600" v="245" actId="1076"/>
          <ac:picMkLst>
            <pc:docMk/>
            <pc:sldMk cId="2261057471" sldId="259"/>
            <ac:picMk id="22" creationId="{B6DCD4C6-F7E3-42B3-A24C-7216A101BD1E}"/>
          </ac:picMkLst>
        </pc:picChg>
        <pc:picChg chg="add mod">
          <ac:chgData name="Smith, Christine (OHA)" userId="5c2d6e0b-734d-4772-b3a3-e39e05247052" providerId="ADAL" clId="{5A1E905C-C72E-4D96-AA4A-0E339081B57A}" dt="2021-04-23T14:43:11.755" v="243" actId="14100"/>
          <ac:picMkLst>
            <pc:docMk/>
            <pc:sldMk cId="2261057471" sldId="259"/>
            <ac:picMk id="23" creationId="{C5FB43B0-351D-4F07-B667-2C7BBF56D6F9}"/>
          </ac:picMkLst>
        </pc:picChg>
        <pc:picChg chg="add mod">
          <ac:chgData name="Smith, Christine (OHA)" userId="5c2d6e0b-734d-4772-b3a3-e39e05247052" providerId="ADAL" clId="{5A1E905C-C72E-4D96-AA4A-0E339081B57A}" dt="2021-04-23T14:34:08.809" v="160" actId="1076"/>
          <ac:picMkLst>
            <pc:docMk/>
            <pc:sldMk cId="2261057471" sldId="259"/>
            <ac:picMk id="45" creationId="{A1E52E9B-9840-4D96-B610-B6FF6C5450D5}"/>
          </ac:picMkLst>
        </pc:picChg>
        <pc:picChg chg="add mod">
          <ac:chgData name="Smith, Christine (OHA)" userId="5c2d6e0b-734d-4772-b3a3-e39e05247052" providerId="ADAL" clId="{5A1E905C-C72E-4D96-AA4A-0E339081B57A}" dt="2021-04-23T14:34:16.209" v="162" actId="1076"/>
          <ac:picMkLst>
            <pc:docMk/>
            <pc:sldMk cId="2261057471" sldId="259"/>
            <ac:picMk id="46" creationId="{7C94FBF4-3710-44AD-8BE5-0EF00E7AF3BA}"/>
          </ac:picMkLst>
        </pc:picChg>
        <pc:picChg chg="add mod modCrop">
          <ac:chgData name="Smith, Christine (OHA)" userId="5c2d6e0b-734d-4772-b3a3-e39e05247052" providerId="ADAL" clId="{5A1E905C-C72E-4D96-AA4A-0E339081B57A}" dt="2021-04-23T14:34:02.211" v="157" actId="1076"/>
          <ac:picMkLst>
            <pc:docMk/>
            <pc:sldMk cId="2261057471" sldId="259"/>
            <ac:picMk id="2052" creationId="{17CDD8F9-ACC1-44CB-99CF-80A69FC12DD0}"/>
          </ac:picMkLst>
        </pc:picChg>
        <pc:picChg chg="add del">
          <ac:chgData name="Smith, Christine (OHA)" userId="5c2d6e0b-734d-4772-b3a3-e39e05247052" providerId="ADAL" clId="{5A1E905C-C72E-4D96-AA4A-0E339081B57A}" dt="2021-04-23T14:27:11.057" v="6"/>
          <ac:picMkLst>
            <pc:docMk/>
            <pc:sldMk cId="2261057471" sldId="259"/>
            <ac:picMk id="2053" creationId="{6961FC0B-2B10-4824-9CA8-38A1E4001432}"/>
          </ac:picMkLst>
        </pc:picChg>
        <pc:picChg chg="add del">
          <ac:chgData name="Smith, Christine (OHA)" userId="5c2d6e0b-734d-4772-b3a3-e39e05247052" providerId="ADAL" clId="{5A1E905C-C72E-4D96-AA4A-0E339081B57A}" dt="2021-04-23T14:27:11.057" v="6"/>
          <ac:picMkLst>
            <pc:docMk/>
            <pc:sldMk cId="2261057471" sldId="259"/>
            <ac:picMk id="2054" creationId="{3E965536-D993-4013-98CD-FC0B20E1730E}"/>
          </ac:picMkLst>
        </pc:picChg>
        <pc:picChg chg="add del">
          <ac:chgData name="Smith, Christine (OHA)" userId="5c2d6e0b-734d-4772-b3a3-e39e05247052" providerId="ADAL" clId="{5A1E905C-C72E-4D96-AA4A-0E339081B57A}" dt="2021-04-23T14:27:11.057" v="6"/>
          <ac:picMkLst>
            <pc:docMk/>
            <pc:sldMk cId="2261057471" sldId="259"/>
            <ac:picMk id="2055" creationId="{44503BCE-F91C-4008-9849-05BC7545A700}"/>
          </ac:picMkLst>
        </pc:picChg>
        <pc:picChg chg="add del">
          <ac:chgData name="Smith, Christine (OHA)" userId="5c2d6e0b-734d-4772-b3a3-e39e05247052" providerId="ADAL" clId="{5A1E905C-C72E-4D96-AA4A-0E339081B57A}" dt="2021-04-23T14:27:11.057" v="6"/>
          <ac:picMkLst>
            <pc:docMk/>
            <pc:sldMk cId="2261057471" sldId="259"/>
            <ac:picMk id="2056" creationId="{F275B386-14FF-49BA-B741-F208D0000B2B}"/>
          </ac:picMkLst>
        </pc:picChg>
        <pc:picChg chg="add del mod">
          <ac:chgData name="Smith, Christine (OHA)" userId="5c2d6e0b-734d-4772-b3a3-e39e05247052" providerId="ADAL" clId="{5A1E905C-C72E-4D96-AA4A-0E339081B57A}" dt="2021-04-23T14:39:51.613" v="192"/>
          <ac:picMkLst>
            <pc:docMk/>
            <pc:sldMk cId="2261057471" sldId="259"/>
            <ac:picMk id="2081" creationId="{779490D6-CB7B-4B6A-86AB-F11EEB5EC085}"/>
          </ac:picMkLst>
        </pc:picChg>
        <pc:picChg chg="add del mod">
          <ac:chgData name="Smith, Christine (OHA)" userId="5c2d6e0b-734d-4772-b3a3-e39e05247052" providerId="ADAL" clId="{5A1E905C-C72E-4D96-AA4A-0E339081B57A}" dt="2021-04-23T14:40:07.633" v="200"/>
          <ac:picMkLst>
            <pc:docMk/>
            <pc:sldMk cId="2261057471" sldId="259"/>
            <ac:picMk id="2083" creationId="{D5D3D20D-8FE2-4ACC-8994-D4D14E0DC0BF}"/>
          </ac:picMkLst>
        </pc:picChg>
        <pc:picChg chg="add mod">
          <ac:chgData name="Smith, Christine (OHA)" userId="5c2d6e0b-734d-4772-b3a3-e39e05247052" providerId="ADAL" clId="{5A1E905C-C72E-4D96-AA4A-0E339081B57A}" dt="2021-04-23T14:41:14.731" v="236" actId="1076"/>
          <ac:picMkLst>
            <pc:docMk/>
            <pc:sldMk cId="2261057471" sldId="259"/>
            <ac:picMk id="2085" creationId="{C7BB2399-4F05-4AF7-8ACA-F02FF474C67B}"/>
          </ac:picMkLst>
        </pc:picChg>
      </pc:sldChg>
    </pc:docChg>
  </pc:docChgLst>
  <pc:docChgLst>
    <pc:chgData name="Smith, Christine (OHA)" userId="5c2d6e0b-734d-4772-b3a3-e39e05247052" providerId="ADAL" clId="{A817697B-4A88-45CB-A4F6-CF15879D4505}"/>
    <pc:docChg chg="modSld">
      <pc:chgData name="Smith, Christine (OHA)" userId="5c2d6e0b-734d-4772-b3a3-e39e05247052" providerId="ADAL" clId="{A817697B-4A88-45CB-A4F6-CF15879D4505}" dt="2021-05-11T17:40:46.016" v="3" actId="1076"/>
      <pc:docMkLst>
        <pc:docMk/>
      </pc:docMkLst>
      <pc:sldChg chg="modSp">
        <pc:chgData name="Smith, Christine (OHA)" userId="5c2d6e0b-734d-4772-b3a3-e39e05247052" providerId="ADAL" clId="{A817697B-4A88-45CB-A4F6-CF15879D4505}" dt="2021-05-11T17:40:46.016" v="3" actId="1076"/>
        <pc:sldMkLst>
          <pc:docMk/>
          <pc:sldMk cId="2261057471" sldId="259"/>
        </pc:sldMkLst>
        <pc:spChg chg="mod">
          <ac:chgData name="Smith, Christine (OHA)" userId="5c2d6e0b-734d-4772-b3a3-e39e05247052" providerId="ADAL" clId="{A817697B-4A88-45CB-A4F6-CF15879D4505}" dt="2021-05-11T17:40:46.016" v="3" actId="1076"/>
          <ac:spMkLst>
            <pc:docMk/>
            <pc:sldMk cId="2261057471" sldId="259"/>
            <ac:spMk id="2050" creationId="{334197AF-8AE8-4F15-A826-E9DC10800373}"/>
          </ac:spMkLst>
        </pc:spChg>
      </pc:sldChg>
    </pc:docChg>
  </pc:docChgLst>
  <pc:docChgLst>
    <pc:chgData name="Smith, Christine (OHA)" userId="5c2d6e0b-734d-4772-b3a3-e39e05247052" providerId="ADAL" clId="{C4C8029E-1CCC-41CB-92E5-E6F83FCCC767}"/>
    <pc:docChg chg="undo modSld">
      <pc:chgData name="Smith, Christine (OHA)" userId="5c2d6e0b-734d-4772-b3a3-e39e05247052" providerId="ADAL" clId="{C4C8029E-1CCC-41CB-92E5-E6F83FCCC767}" dt="2021-03-24T18:36:13.846" v="1" actId="14734"/>
      <pc:docMkLst>
        <pc:docMk/>
      </pc:docMkLst>
      <pc:sldChg chg="modSp">
        <pc:chgData name="Smith, Christine (OHA)" userId="5c2d6e0b-734d-4772-b3a3-e39e05247052" providerId="ADAL" clId="{C4C8029E-1CCC-41CB-92E5-E6F83FCCC767}" dt="2021-03-24T18:36:13.846" v="1" actId="14734"/>
        <pc:sldMkLst>
          <pc:docMk/>
          <pc:sldMk cId="485294123" sldId="259"/>
        </pc:sldMkLst>
        <pc:graphicFrameChg chg="modGraphic">
          <ac:chgData name="Smith, Christine (OHA)" userId="5c2d6e0b-734d-4772-b3a3-e39e05247052" providerId="ADAL" clId="{C4C8029E-1CCC-41CB-92E5-E6F83FCCC767}" dt="2021-03-24T18:36:13.846" v="1" actId="14734"/>
          <ac:graphicFrameMkLst>
            <pc:docMk/>
            <pc:sldMk cId="485294123" sldId="259"/>
            <ac:graphicFrameMk id="16" creationId="{F918897D-D3A7-45C0-BF45-AEF25A08440E}"/>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8C1183-C6F3-44C7-91AE-3CAA92130FF0}"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32361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C1183-C6F3-44C7-91AE-3CAA92130FF0}"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479443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C1183-C6F3-44C7-91AE-3CAA92130FF0}"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450273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C1183-C6F3-44C7-91AE-3CAA92130FF0}"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668792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8C1183-C6F3-44C7-91AE-3CAA92130FF0}"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214204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8C1183-C6F3-44C7-91AE-3CAA92130FF0}"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273892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8C1183-C6F3-44C7-91AE-3CAA92130FF0}"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239204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8C1183-C6F3-44C7-91AE-3CAA92130FF0}"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522997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8C1183-C6F3-44C7-91AE-3CAA92130FF0}"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2526880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B8C1183-C6F3-44C7-91AE-3CAA92130FF0}"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1480180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B8C1183-C6F3-44C7-91AE-3CAA92130FF0}"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45BA1-BFE2-49DB-AF27-91153589CA56}" type="slidenum">
              <a:rPr lang="en-US" smtClean="0"/>
              <a:t>‹#›</a:t>
            </a:fld>
            <a:endParaRPr lang="en-US"/>
          </a:p>
        </p:txBody>
      </p:sp>
    </p:spTree>
    <p:extLst>
      <p:ext uri="{BB962C8B-B14F-4D97-AF65-F5344CB8AC3E}">
        <p14:creationId xmlns:p14="http://schemas.microsoft.com/office/powerpoint/2010/main" val="278469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B8C1183-C6F3-44C7-91AE-3CAA92130FF0}" type="datetimeFigureOut">
              <a:rPr lang="en-US" smtClean="0"/>
              <a:t>5/11/2021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0845BA1-BFE2-49DB-AF27-91153589CA56}" type="slidenum">
              <a:rPr lang="en-US" smtClean="0"/>
              <a:t>‹#›</a:t>
            </a:fld>
            <a:endParaRPr lang="en-US"/>
          </a:p>
        </p:txBody>
      </p:sp>
    </p:spTree>
    <p:extLst>
      <p:ext uri="{BB962C8B-B14F-4D97-AF65-F5344CB8AC3E}">
        <p14:creationId xmlns:p14="http://schemas.microsoft.com/office/powerpoint/2010/main" val="826397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hyperlink" Target="http://babylonica.deviantart.com/art/Check-Mark-and-Box-106646881"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Logo, company name&#10;&#10;Description automatically generated">
            <a:extLst>
              <a:ext uri="{FF2B5EF4-FFF2-40B4-BE49-F238E27FC236}">
                <a16:creationId xmlns:a16="http://schemas.microsoft.com/office/drawing/2014/main" id="{B6DCD4C6-F7E3-42B3-A24C-7216A101BD1E}"/>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697837" y="156130"/>
            <a:ext cx="2131949" cy="1107927"/>
          </a:xfrm>
          <a:prstGeom prst="rect">
            <a:avLst/>
          </a:prstGeom>
        </p:spPr>
      </p:pic>
      <p:pic>
        <p:nvPicPr>
          <p:cNvPr id="23" name="Picture 22">
            <a:extLst>
              <a:ext uri="{FF2B5EF4-FFF2-40B4-BE49-F238E27FC236}">
                <a16:creationId xmlns:a16="http://schemas.microsoft.com/office/drawing/2014/main" id="{C5FB43B0-351D-4F07-B667-2C7BBF56D6F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78311" y="335961"/>
            <a:ext cx="2645463" cy="1107926"/>
          </a:xfrm>
          <a:prstGeom prst="rect">
            <a:avLst/>
          </a:prstGeom>
          <a:noFill/>
        </p:spPr>
      </p:pic>
      <p:sp>
        <p:nvSpPr>
          <p:cNvPr id="18" name="TextBox 17">
            <a:extLst>
              <a:ext uri="{FF2B5EF4-FFF2-40B4-BE49-F238E27FC236}">
                <a16:creationId xmlns:a16="http://schemas.microsoft.com/office/drawing/2014/main" id="{C5E93948-845F-4B1B-AC5C-1086EE898AF0}"/>
              </a:ext>
            </a:extLst>
          </p:cNvPr>
          <p:cNvSpPr txBox="1"/>
          <p:nvPr/>
        </p:nvSpPr>
        <p:spPr>
          <a:xfrm>
            <a:off x="878311" y="1842642"/>
            <a:ext cx="5069394" cy="707886"/>
          </a:xfrm>
          <a:prstGeom prst="rect">
            <a:avLst/>
          </a:prstGeom>
          <a:noFill/>
        </p:spPr>
        <p:txBody>
          <a:bodyPr wrap="square" rtlCol="0">
            <a:spAutoFit/>
          </a:bodyPr>
          <a:lstStyle/>
          <a:p>
            <a:pPr algn="ctr"/>
            <a:r>
              <a:rPr lang="en-US" sz="2800" b="1" dirty="0"/>
              <a:t>  </a:t>
            </a:r>
            <a:r>
              <a:rPr lang="en-US" sz="4000" b="1" dirty="0"/>
              <a:t>Need</a:t>
            </a:r>
            <a:r>
              <a:rPr lang="en-US" sz="2800" b="1" dirty="0"/>
              <a:t>              Help?  </a:t>
            </a:r>
          </a:p>
        </p:txBody>
      </p:sp>
      <p:sp>
        <p:nvSpPr>
          <p:cNvPr id="30" name="Rectangle 29">
            <a:extLst>
              <a:ext uri="{FF2B5EF4-FFF2-40B4-BE49-F238E27FC236}">
                <a16:creationId xmlns:a16="http://schemas.microsoft.com/office/drawing/2014/main" id="{172D5960-0EC3-4590-82C1-B531456EB5C1}"/>
              </a:ext>
            </a:extLst>
          </p:cNvPr>
          <p:cNvSpPr/>
          <p:nvPr/>
        </p:nvSpPr>
        <p:spPr>
          <a:xfrm>
            <a:off x="324853" y="2758228"/>
            <a:ext cx="6533147" cy="853567"/>
          </a:xfrm>
          <a:prstGeom prst="rect">
            <a:avLst/>
          </a:prstGeom>
        </p:spPr>
        <p:txBody>
          <a:bodyPr wrap="square">
            <a:spAutoFit/>
          </a:bodyPr>
          <a:lstStyle/>
          <a:p>
            <a:pPr>
              <a:lnSpc>
                <a:spcPct val="107000"/>
              </a:lnSpc>
              <a:spcAft>
                <a:spcPts val="800"/>
              </a:spcAft>
              <a:tabLst>
                <a:tab pos="1924050" algn="l"/>
              </a:tabLst>
            </a:pPr>
            <a:r>
              <a:rPr lang="en-US" sz="2000" b="1" dirty="0">
                <a:latin typeface="Calibri" panose="020F0502020204030204" pitchFamily="34" charset="0"/>
                <a:ea typeface="Calibri" panose="020F0502020204030204" pitchFamily="34" charset="0"/>
                <a:cs typeface="Times New Roman" panose="02020603050405020304" pitchFamily="18" charset="0"/>
              </a:rPr>
              <a:t>Call:</a:t>
            </a: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000" u="sng" dirty="0">
                <a:latin typeface="Bradley Hand ITC" panose="03070402050302030203" pitchFamily="66" charset="0"/>
                <a:ea typeface="Calibri" panose="020F0502020204030204" pitchFamily="34" charset="0"/>
                <a:cs typeface="Times New Roman" panose="02020603050405020304" pitchFamily="18" charset="0"/>
              </a:rPr>
              <a:t>RI State Health Insurance Assistance Program (SHIP)</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1924050" algn="l"/>
              </a:tabLst>
            </a:pPr>
            <a:r>
              <a:rPr lang="en-US" sz="2000" b="1" dirty="0">
                <a:latin typeface="Calibri" panose="020F0502020204030204" pitchFamily="34" charset="0"/>
                <a:ea typeface="Calibri" panose="020F0502020204030204" pitchFamily="34" charset="0"/>
                <a:cs typeface="Calibri" panose="020F0502020204030204" pitchFamily="34" charset="0"/>
              </a:rPr>
              <a:t>Phone:   </a:t>
            </a:r>
            <a:r>
              <a:rPr lang="en-US" sz="2000" u="sng" dirty="0">
                <a:latin typeface="Bradley Hand ITC" panose="03070402050302030203" pitchFamily="66" charset="0"/>
                <a:ea typeface="Calibri" panose="020F0502020204030204" pitchFamily="34" charset="0"/>
                <a:cs typeface="Times New Roman" panose="02020603050405020304" pitchFamily="18" charset="0"/>
              </a:rPr>
              <a:t>1-888-884-8721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Rectangle 30">
            <a:extLst>
              <a:ext uri="{FF2B5EF4-FFF2-40B4-BE49-F238E27FC236}">
                <a16:creationId xmlns:a16="http://schemas.microsoft.com/office/drawing/2014/main" id="{04E7AA5F-E9B0-4493-AA83-0DD84C363941}"/>
              </a:ext>
            </a:extLst>
          </p:cNvPr>
          <p:cNvSpPr/>
          <p:nvPr/>
        </p:nvSpPr>
        <p:spPr>
          <a:xfrm>
            <a:off x="1907589" y="4377652"/>
            <a:ext cx="3991798" cy="487506"/>
          </a:xfrm>
          <a:prstGeom prst="rect">
            <a:avLst/>
          </a:prstGeom>
        </p:spPr>
        <p:txBody>
          <a:bodyPr wrap="none">
            <a:spAutoFit/>
          </a:bodyPr>
          <a:lstStyle/>
          <a:p>
            <a:pPr>
              <a:lnSpc>
                <a:spcPct val="107000"/>
              </a:lnSpc>
              <a:spcAft>
                <a:spcPts val="800"/>
              </a:spcAft>
              <a:tabLst>
                <a:tab pos="1200150" algn="l"/>
              </a:tabLst>
            </a:pPr>
            <a:r>
              <a:rPr lang="en-US" sz="2400" u="sng" dirty="0">
                <a:latin typeface="Bradley Hand ITC" panose="03070402050302030203" pitchFamily="66" charset="0"/>
                <a:ea typeface="Calibri" panose="020F0502020204030204" pitchFamily="34" charset="0"/>
                <a:cs typeface="Times New Roman" panose="02020603050405020304" pitchFamily="18" charset="0"/>
              </a:rPr>
              <a:t>For Help with Medicare Part 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48" name="Rectangle 2047">
            <a:extLst>
              <a:ext uri="{FF2B5EF4-FFF2-40B4-BE49-F238E27FC236}">
                <a16:creationId xmlns:a16="http://schemas.microsoft.com/office/drawing/2014/main" id="{097CDDB8-997F-4904-9E67-3BD13BA93A23}"/>
              </a:ext>
            </a:extLst>
          </p:cNvPr>
          <p:cNvSpPr/>
          <p:nvPr/>
        </p:nvSpPr>
        <p:spPr>
          <a:xfrm>
            <a:off x="1907589" y="5659929"/>
            <a:ext cx="4540025" cy="487506"/>
          </a:xfrm>
          <a:prstGeom prst="rect">
            <a:avLst/>
          </a:prstGeom>
        </p:spPr>
        <p:txBody>
          <a:bodyPr wrap="none">
            <a:spAutoFit/>
          </a:bodyPr>
          <a:lstStyle/>
          <a:p>
            <a:pPr>
              <a:lnSpc>
                <a:spcPct val="107000"/>
              </a:lnSpc>
              <a:spcAft>
                <a:spcPts val="800"/>
              </a:spcAft>
              <a:tabLst>
                <a:tab pos="1333500" algn="l"/>
              </a:tabLst>
            </a:pPr>
            <a:r>
              <a:rPr lang="en-US" sz="2400" u="sng" dirty="0">
                <a:latin typeface="Bradley Hand ITC" panose="03070402050302030203" pitchFamily="66" charset="0"/>
                <a:ea typeface="Calibri" panose="020F0502020204030204" pitchFamily="34" charset="0"/>
                <a:cs typeface="Times New Roman" panose="02020603050405020304" pitchFamily="18" charset="0"/>
              </a:rPr>
              <a:t>Extra Help with Prescription Costs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49" name="Rectangle 2048">
            <a:extLst>
              <a:ext uri="{FF2B5EF4-FFF2-40B4-BE49-F238E27FC236}">
                <a16:creationId xmlns:a16="http://schemas.microsoft.com/office/drawing/2014/main" id="{CCDB4317-DA9B-4A6C-95E9-19A43E009B98}"/>
              </a:ext>
            </a:extLst>
          </p:cNvPr>
          <p:cNvSpPr/>
          <p:nvPr/>
        </p:nvSpPr>
        <p:spPr>
          <a:xfrm>
            <a:off x="1959291" y="7136554"/>
            <a:ext cx="4060727" cy="487506"/>
          </a:xfrm>
          <a:prstGeom prst="rect">
            <a:avLst/>
          </a:prstGeom>
        </p:spPr>
        <p:txBody>
          <a:bodyPr wrap="none">
            <a:spAutoFit/>
          </a:bodyPr>
          <a:lstStyle/>
          <a:p>
            <a:pPr>
              <a:lnSpc>
                <a:spcPct val="107000"/>
              </a:lnSpc>
              <a:spcAft>
                <a:spcPts val="800"/>
              </a:spcAft>
              <a:tabLst>
                <a:tab pos="1571625" algn="l"/>
              </a:tabLst>
            </a:pPr>
            <a:r>
              <a:rPr lang="en-US" sz="2400" u="sng" dirty="0">
                <a:latin typeface="Bradley Hand ITC" panose="03070402050302030203" pitchFamily="66" charset="0"/>
                <a:ea typeface="Calibri" panose="020F0502020204030204" pitchFamily="34" charset="0"/>
                <a:cs typeface="Times New Roman" panose="02020603050405020304" pitchFamily="18" charset="0"/>
              </a:rPr>
              <a:t>Help paying Part B premiums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50" name="Rectangle 2049">
            <a:extLst>
              <a:ext uri="{FF2B5EF4-FFF2-40B4-BE49-F238E27FC236}">
                <a16:creationId xmlns:a16="http://schemas.microsoft.com/office/drawing/2014/main" id="{334197AF-8AE8-4F15-A826-E9DC10800373}"/>
              </a:ext>
            </a:extLst>
          </p:cNvPr>
          <p:cNvSpPr/>
          <p:nvPr/>
        </p:nvSpPr>
        <p:spPr>
          <a:xfrm>
            <a:off x="51296" y="8374559"/>
            <a:ext cx="6755408" cy="769441"/>
          </a:xfrm>
          <a:prstGeom prst="rect">
            <a:avLst/>
          </a:prstGeom>
        </p:spPr>
        <p:txBody>
          <a:bodyPr wrap="square">
            <a:spAutoFit/>
          </a:bodyPr>
          <a:lstStyle/>
          <a:p>
            <a:pPr>
              <a:tabLst>
                <a:tab pos="2971800" algn="ctr"/>
                <a:tab pos="5943600" algn="r"/>
              </a:tabLst>
            </a:pPr>
            <a:r>
              <a:rPr lang="en-US" sz="1100" i="1" kern="100" dirty="0">
                <a:ea typeface="Verdana" panose="020B0604030504040204" pitchFamily="34" charset="0"/>
                <a:cs typeface="Times New Roman" panose="02020603050405020304" pitchFamily="18" charset="0"/>
              </a:rPr>
              <a:t>This project was supported by a grant 2001RIMIAA-00 from the U.S. Administration for Community Living (ACL) @ the Dept. of Health and Human Services.  Grantees undertaking projects under government sponsorship are encouraged to express freely their findings and conclusions.  Points of view or opinions do not, therefore, necessarily represent official ACL policy.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2" name="Picture 2051">
            <a:extLst>
              <a:ext uri="{FF2B5EF4-FFF2-40B4-BE49-F238E27FC236}">
                <a16:creationId xmlns:a16="http://schemas.microsoft.com/office/drawing/2014/main" id="{17CDD8F9-ACC1-44CB-99CF-80A69FC12DD0}"/>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22575" t="6573" r="21705" b="11165"/>
          <a:stretch/>
        </p:blipFill>
        <p:spPr>
          <a:xfrm>
            <a:off x="619572" y="3956493"/>
            <a:ext cx="1224242" cy="1129623"/>
          </a:xfrm>
          <a:prstGeom prst="rect">
            <a:avLst/>
          </a:prstGeom>
        </p:spPr>
      </p:pic>
      <p:pic>
        <p:nvPicPr>
          <p:cNvPr id="45" name="Picture 44">
            <a:extLst>
              <a:ext uri="{FF2B5EF4-FFF2-40B4-BE49-F238E27FC236}">
                <a16:creationId xmlns:a16="http://schemas.microsoft.com/office/drawing/2014/main" id="{A1E52E9B-9840-4D96-B610-B6FF6C5450D5}"/>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22575" t="6573" r="21705" b="11165"/>
          <a:stretch/>
        </p:blipFill>
        <p:spPr>
          <a:xfrm>
            <a:off x="619572" y="5338870"/>
            <a:ext cx="1224242" cy="1129623"/>
          </a:xfrm>
          <a:prstGeom prst="rect">
            <a:avLst/>
          </a:prstGeom>
        </p:spPr>
      </p:pic>
      <p:pic>
        <p:nvPicPr>
          <p:cNvPr id="46" name="Picture 45">
            <a:extLst>
              <a:ext uri="{FF2B5EF4-FFF2-40B4-BE49-F238E27FC236}">
                <a16:creationId xmlns:a16="http://schemas.microsoft.com/office/drawing/2014/main" id="{7C94FBF4-3710-44AD-8BE5-0EF00E7AF3BA}"/>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22575" t="6573" r="21705" b="11165"/>
          <a:stretch/>
        </p:blipFill>
        <p:spPr>
          <a:xfrm>
            <a:off x="619572" y="6717728"/>
            <a:ext cx="1224242" cy="1129623"/>
          </a:xfrm>
          <a:prstGeom prst="rect">
            <a:avLst/>
          </a:prstGeom>
        </p:spPr>
      </p:pic>
      <p:pic>
        <p:nvPicPr>
          <p:cNvPr id="2085" name="Picture 37" descr="The Generation Rx (@TheGenRx) | Twitter">
            <a:extLst>
              <a:ext uri="{FF2B5EF4-FFF2-40B4-BE49-F238E27FC236}">
                <a16:creationId xmlns:a16="http://schemas.microsoft.com/office/drawing/2014/main" id="{C7BB2399-4F05-4AF7-8ACA-F02FF474C6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930" y="1788585"/>
            <a:ext cx="916989" cy="916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10574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3134125B0A50B479BC08E8D4690614D" ma:contentTypeVersion="2" ma:contentTypeDescription="Create a new document." ma:contentTypeScope="" ma:versionID="82744759b9ab8c5d685d505c0d270a9b">
  <xsd:schema xmlns:xsd="http://www.w3.org/2001/XMLSchema" xmlns:xs="http://www.w3.org/2001/XMLSchema" xmlns:p="http://schemas.microsoft.com/office/2006/metadata/properties" xmlns:ns2="e09a05b3-3175-4b52-8425-bf9f8d35fbd4" targetNamespace="http://schemas.microsoft.com/office/2006/metadata/properties" ma:root="true" ma:fieldsID="a995d3449f2ebe067848e851de9501df" ns2:_="">
    <xsd:import namespace="e09a05b3-3175-4b52-8425-bf9f8d35fbd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9a05b3-3175-4b52-8425-bf9f8d35fb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E2E94B-216E-4B92-80BA-7F624C813BEB}">
  <ds:schemaRef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f595413d-6f66-421a-bf9e-634f9176bbe2"/>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25F0059-1C03-4F66-9CC1-693A186B2698}">
  <ds:schemaRefs>
    <ds:schemaRef ds:uri="http://schemas.microsoft.com/sharepoint/v3/contenttype/forms"/>
  </ds:schemaRefs>
</ds:datastoreItem>
</file>

<file path=customXml/itemProps3.xml><?xml version="1.0" encoding="utf-8"?>
<ds:datastoreItem xmlns:ds="http://schemas.openxmlformats.org/officeDocument/2006/customXml" ds:itemID="{0D3DE8AB-9677-49FF-B1EC-02C615C53F9B}"/>
</file>

<file path=docProps/app.xml><?xml version="1.0" encoding="utf-8"?>
<Properties xmlns="http://schemas.openxmlformats.org/officeDocument/2006/extended-properties" xmlns:vt="http://schemas.openxmlformats.org/officeDocument/2006/docPropsVTypes">
  <Template>Office Theme</Template>
  <TotalTime>406</TotalTime>
  <Words>97</Words>
  <Application>Microsoft Office PowerPoint</Application>
  <PresentationFormat>Letter Paper (8.5x11 in)</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Meghan Connelly</dc:creator>
  <cp:lastModifiedBy>Smith, Christine (OHA)</cp:lastModifiedBy>
  <cp:revision>18</cp:revision>
  <dcterms:created xsi:type="dcterms:W3CDTF">2021-01-28T18:28:56Z</dcterms:created>
  <dcterms:modified xsi:type="dcterms:W3CDTF">2021-05-11T17:40:48Z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0x01010013134125B0A50B479BC08E8D4690614D</vt:lpwstr>
  </property>
</Properties>
</file>