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7.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Layouts/slideLayout4.xml" ContentType="application/vnd.openxmlformats-officedocument.presentationml.slideLayout+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colors7.xml" ContentType="application/vnd.openxmlformats-officedocument.drawingml.diagramColors+xml"/>
  <Override PartName="/ppt/diagrams/layout3.xml" ContentType="application/vnd.openxmlformats-officedocument.drawingml.diagramLayout+xml"/>
  <Override PartName="/ppt/diagrams/drawing2.xml" ContentType="application/vnd.ms-office.drawingml.diagramDrawing+xml"/>
  <Override PartName="/ppt/diagrams/drawing1.xml" ContentType="application/vnd.ms-office.drawingml.diagramDrawing+xml"/>
  <Override PartName="/ppt/diagrams/quickStyle2.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quickStyle3.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3.xml" ContentType="application/vnd.ms-office.drawingml.diagramDrawing+xml"/>
  <Override PartName="/ppt/diagrams/quickStyle6.xml" ContentType="application/vnd.openxmlformats-officedocument.drawingml.diagramStyle+xml"/>
  <Override PartName="/ppt/diagrams/layout6.xml" ContentType="application/vnd.openxmlformats-officedocument.drawingml.diagramLayout+xml"/>
  <Override PartName="/ppt/diagrams/colors6.xml" ContentType="application/vnd.openxmlformats-officedocument.drawingml.diagramColors+xml"/>
  <Override PartName="/ppt/diagrams/drawing7.xml" ContentType="application/vnd.ms-office.drawingml.diagramDrawing+xml"/>
  <Override PartName="/ppt/diagrams/layout7.xml" ContentType="application/vnd.openxmlformats-officedocument.drawingml.diagramLayout+xml"/>
  <Override PartName="/ppt/theme/theme1.xml" ContentType="application/vnd.openxmlformats-officedocument.theme+xml"/>
  <Override PartName="/ppt/diagrams/drawing6.xml" ContentType="application/vnd.ms-office.drawingml.diagramDrawing+xml"/>
  <Override PartName="/ppt/notesMasters/notesMaster1.xml" ContentType="application/vnd.openxmlformats-officedocument.presentationml.notesMaster+xml"/>
  <Override PartName="/ppt/diagrams/colors5.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quickStyle7.xml" ContentType="application/vnd.openxmlformats-officedocument.drawingml.diagramStyl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quickStyle5.xml" ContentType="application/vnd.openxmlformats-officedocument.drawingml.diagramStyle+xml"/>
  <Override PartName="/ppt/diagrams/drawing5.xml" ContentType="application/vnd.ms-office.drawingml.diagramDrawing+xml"/>
  <Override PartName="/ppt/diagrams/layout5.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81" r:id="rId2"/>
    <p:sldId id="382" r:id="rId3"/>
    <p:sldId id="452" r:id="rId4"/>
    <p:sldId id="497" r:id="rId5"/>
    <p:sldId id="507" r:id="rId6"/>
    <p:sldId id="514" r:id="rId7"/>
    <p:sldId id="515" r:id="rId8"/>
    <p:sldId id="516" r:id="rId9"/>
    <p:sldId id="500" r:id="rId10"/>
    <p:sldId id="496" r:id="rId11"/>
    <p:sldId id="518" r:id="rId12"/>
    <p:sldId id="517" r:id="rId13"/>
    <p:sldId id="510" r:id="rId14"/>
    <p:sldId id="512" r:id="rId15"/>
    <p:sldId id="521" r:id="rId16"/>
    <p:sldId id="439" r:id="rId17"/>
    <p:sldId id="371" r:id="rId18"/>
    <p:sldId id="520" r:id="rId19"/>
    <p:sldId id="37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008000"/>
    <a:srgbClr val="000000"/>
    <a:srgbClr val="9971C5"/>
    <a:srgbClr val="A365D1"/>
    <a:srgbClr val="8D42C6"/>
    <a:srgbClr val="59595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1195" autoAdjust="0"/>
  </p:normalViewPr>
  <p:slideViewPr>
    <p:cSldViewPr>
      <p:cViewPr varScale="1">
        <p:scale>
          <a:sx n="78" d="100"/>
          <a:sy n="78" d="100"/>
        </p:scale>
        <p:origin x="1114" y="67"/>
      </p:cViewPr>
      <p:guideLst>
        <p:guide orient="horz" pos="2160"/>
        <p:guide pos="2880"/>
      </p:guideLst>
    </p:cSldViewPr>
  </p:slideViewPr>
  <p:notesTextViewPr>
    <p:cViewPr>
      <p:scale>
        <a:sx n="1" d="1"/>
        <a:sy n="1" d="1"/>
      </p:scale>
      <p:origin x="0" y="0"/>
    </p:cViewPr>
  </p:notesTextViewPr>
  <p:sorterViewPr>
    <p:cViewPr>
      <p:scale>
        <a:sx n="134" d="100"/>
        <a:sy n="13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iagrams/_rels/data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CA1476-5CC1-4509-AFFB-8809C4F434C9}" type="doc">
      <dgm:prSet loTypeId="urn:microsoft.com/office/officeart/2005/8/layout/hProcess9" loCatId="process" qsTypeId="urn:microsoft.com/office/officeart/2005/8/quickstyle/simple1" qsCatId="simple" csTypeId="urn:microsoft.com/office/officeart/2005/8/colors/accent1_3" csCatId="accent1" phldr="1"/>
      <dgm:spPr/>
    </dgm:pt>
    <dgm:pt modelId="{E041182C-A567-4A6A-B942-36480513E105}">
      <dgm:prSet phldrT="[Text]"/>
      <dgm:spPr/>
      <dgm:t>
        <a:bodyPr/>
        <a:lstStyle/>
        <a:p>
          <a:r>
            <a:rPr lang="en-US" dirty="0" smtClean="0"/>
            <a:t>Resources</a:t>
          </a:r>
          <a:endParaRPr lang="en-US" dirty="0"/>
        </a:p>
      </dgm:t>
    </dgm:pt>
    <dgm:pt modelId="{8328E198-2DD9-4BA0-82AE-623365EC1F1D}" type="parTrans" cxnId="{58A1F4FF-69B0-4BF8-97D5-FDB324273479}">
      <dgm:prSet/>
      <dgm:spPr/>
      <dgm:t>
        <a:bodyPr/>
        <a:lstStyle/>
        <a:p>
          <a:endParaRPr lang="en-US"/>
        </a:p>
      </dgm:t>
    </dgm:pt>
    <dgm:pt modelId="{7F08177C-4BF0-4AD9-9189-017F62332930}" type="sibTrans" cxnId="{58A1F4FF-69B0-4BF8-97D5-FDB324273479}">
      <dgm:prSet/>
      <dgm:spPr/>
      <dgm:t>
        <a:bodyPr/>
        <a:lstStyle/>
        <a:p>
          <a:endParaRPr lang="en-US"/>
        </a:p>
      </dgm:t>
    </dgm:pt>
    <dgm:pt modelId="{5C9E7574-C2E7-42BA-817C-348CC28A432C}">
      <dgm:prSet phldrT="[Text]"/>
      <dgm:spPr/>
      <dgm:t>
        <a:bodyPr/>
        <a:lstStyle/>
        <a:p>
          <a:r>
            <a:rPr lang="en-US" dirty="0" smtClean="0"/>
            <a:t>Demo: Team Member Creation</a:t>
          </a:r>
          <a:endParaRPr lang="en-US" dirty="0"/>
        </a:p>
      </dgm:t>
    </dgm:pt>
    <dgm:pt modelId="{5572535D-71CB-4AB5-B361-C7AA4C927F1B}" type="parTrans" cxnId="{B91DB493-2456-44B0-B2D3-C969DDE46735}">
      <dgm:prSet/>
      <dgm:spPr/>
      <dgm:t>
        <a:bodyPr/>
        <a:lstStyle/>
        <a:p>
          <a:endParaRPr lang="en-US"/>
        </a:p>
      </dgm:t>
    </dgm:pt>
    <dgm:pt modelId="{4C984611-2B52-4CB6-AAA6-F4EFDE65FA1F}" type="sibTrans" cxnId="{B91DB493-2456-44B0-B2D3-C969DDE46735}">
      <dgm:prSet/>
      <dgm:spPr/>
      <dgm:t>
        <a:bodyPr/>
        <a:lstStyle/>
        <a:p>
          <a:endParaRPr lang="en-US"/>
        </a:p>
      </dgm:t>
    </dgm:pt>
    <dgm:pt modelId="{81CA8D44-370E-4C7B-AF16-684DC74B1DEC}">
      <dgm:prSet phldrT="[Text]"/>
      <dgm:spPr/>
      <dgm:t>
        <a:bodyPr/>
        <a:lstStyle/>
        <a:p>
          <a:r>
            <a:rPr lang="en-US" dirty="0" smtClean="0"/>
            <a:t>STARS Basics</a:t>
          </a:r>
          <a:endParaRPr lang="en-US" dirty="0"/>
        </a:p>
      </dgm:t>
    </dgm:pt>
    <dgm:pt modelId="{A3E77477-2AE7-468A-BC2B-88F6B58B5F36}" type="parTrans" cxnId="{33BB62CB-8996-4147-BD6B-17C8EBBF5489}">
      <dgm:prSet/>
      <dgm:spPr/>
    </dgm:pt>
    <dgm:pt modelId="{1256709E-4987-42F3-8E97-2C802AA1A304}" type="sibTrans" cxnId="{33BB62CB-8996-4147-BD6B-17C8EBBF5489}">
      <dgm:prSet/>
      <dgm:spPr/>
    </dgm:pt>
    <dgm:pt modelId="{0647DAF1-C10B-4CDE-9612-852892E08754}">
      <dgm:prSet phldrT="[Text]"/>
      <dgm:spPr/>
      <dgm:t>
        <a:bodyPr/>
        <a:lstStyle/>
        <a:p>
          <a:r>
            <a:rPr lang="en-US" smtClean="0"/>
            <a:t>Q&amp;A</a:t>
          </a:r>
          <a:endParaRPr lang="en-US" dirty="0"/>
        </a:p>
      </dgm:t>
    </dgm:pt>
    <dgm:pt modelId="{1067FF38-4C65-4CD5-A856-7C8A4E3A651D}" type="parTrans" cxnId="{47EBF249-B610-405B-88A9-A03BD4B71B83}">
      <dgm:prSet/>
      <dgm:spPr/>
    </dgm:pt>
    <dgm:pt modelId="{F039AA98-511A-4C9B-A02C-E9E7FA191798}" type="sibTrans" cxnId="{47EBF249-B610-405B-88A9-A03BD4B71B83}">
      <dgm:prSet/>
      <dgm:spPr/>
    </dgm:pt>
    <dgm:pt modelId="{1FF8B108-081A-4B46-978C-686D65C48A09}" type="pres">
      <dgm:prSet presAssocID="{4CCA1476-5CC1-4509-AFFB-8809C4F434C9}" presName="CompostProcess" presStyleCnt="0">
        <dgm:presLayoutVars>
          <dgm:dir/>
          <dgm:resizeHandles val="exact"/>
        </dgm:presLayoutVars>
      </dgm:prSet>
      <dgm:spPr/>
    </dgm:pt>
    <dgm:pt modelId="{E8CB82A2-F26F-4173-842F-8062BB6B382C}" type="pres">
      <dgm:prSet presAssocID="{4CCA1476-5CC1-4509-AFFB-8809C4F434C9}" presName="arrow" presStyleLbl="bgShp" presStyleIdx="0" presStyleCnt="1"/>
      <dgm:spPr/>
    </dgm:pt>
    <dgm:pt modelId="{46F9F19E-2C9C-4D4A-9DE3-4E18C457C585}" type="pres">
      <dgm:prSet presAssocID="{4CCA1476-5CC1-4509-AFFB-8809C4F434C9}" presName="linearProcess" presStyleCnt="0"/>
      <dgm:spPr/>
    </dgm:pt>
    <dgm:pt modelId="{70E9853A-BB5B-4F05-ABBA-E5966BC4ED93}" type="pres">
      <dgm:prSet presAssocID="{E041182C-A567-4A6A-B942-36480513E105}" presName="textNode" presStyleLbl="node1" presStyleIdx="0" presStyleCnt="4">
        <dgm:presLayoutVars>
          <dgm:bulletEnabled val="1"/>
        </dgm:presLayoutVars>
      </dgm:prSet>
      <dgm:spPr/>
      <dgm:t>
        <a:bodyPr/>
        <a:lstStyle/>
        <a:p>
          <a:endParaRPr lang="en-US"/>
        </a:p>
      </dgm:t>
    </dgm:pt>
    <dgm:pt modelId="{8D6F4890-8F9A-4532-9368-C523F55FCB04}" type="pres">
      <dgm:prSet presAssocID="{7F08177C-4BF0-4AD9-9189-017F62332930}" presName="sibTrans" presStyleCnt="0"/>
      <dgm:spPr/>
    </dgm:pt>
    <dgm:pt modelId="{A0387D5A-83E1-455E-841B-52F4878491B6}" type="pres">
      <dgm:prSet presAssocID="{81CA8D44-370E-4C7B-AF16-684DC74B1DEC}" presName="textNode" presStyleLbl="node1" presStyleIdx="1" presStyleCnt="4">
        <dgm:presLayoutVars>
          <dgm:bulletEnabled val="1"/>
        </dgm:presLayoutVars>
      </dgm:prSet>
      <dgm:spPr/>
      <dgm:t>
        <a:bodyPr/>
        <a:lstStyle/>
        <a:p>
          <a:endParaRPr lang="en-US"/>
        </a:p>
      </dgm:t>
    </dgm:pt>
    <dgm:pt modelId="{CF3FB811-84AD-4796-9122-9B1B820D198D}" type="pres">
      <dgm:prSet presAssocID="{1256709E-4987-42F3-8E97-2C802AA1A304}" presName="sibTrans" presStyleCnt="0"/>
      <dgm:spPr/>
    </dgm:pt>
    <dgm:pt modelId="{B576E351-6508-4B9C-B2BE-33FD58E1C92A}" type="pres">
      <dgm:prSet presAssocID="{5C9E7574-C2E7-42BA-817C-348CC28A432C}" presName="textNode" presStyleLbl="node1" presStyleIdx="2" presStyleCnt="4">
        <dgm:presLayoutVars>
          <dgm:bulletEnabled val="1"/>
        </dgm:presLayoutVars>
      </dgm:prSet>
      <dgm:spPr/>
      <dgm:t>
        <a:bodyPr/>
        <a:lstStyle/>
        <a:p>
          <a:endParaRPr lang="en-US"/>
        </a:p>
      </dgm:t>
    </dgm:pt>
    <dgm:pt modelId="{427D9D37-5E68-462A-BB5F-2378C03E8E8F}" type="pres">
      <dgm:prSet presAssocID="{4C984611-2B52-4CB6-AAA6-F4EFDE65FA1F}" presName="sibTrans" presStyleCnt="0"/>
      <dgm:spPr/>
    </dgm:pt>
    <dgm:pt modelId="{7D2E364D-B114-45AB-B996-6525A1931DB9}" type="pres">
      <dgm:prSet presAssocID="{0647DAF1-C10B-4CDE-9612-852892E08754}" presName="textNode" presStyleLbl="node1" presStyleIdx="3" presStyleCnt="4">
        <dgm:presLayoutVars>
          <dgm:bulletEnabled val="1"/>
        </dgm:presLayoutVars>
      </dgm:prSet>
      <dgm:spPr/>
      <dgm:t>
        <a:bodyPr/>
        <a:lstStyle/>
        <a:p>
          <a:endParaRPr lang="en-US"/>
        </a:p>
      </dgm:t>
    </dgm:pt>
  </dgm:ptLst>
  <dgm:cxnLst>
    <dgm:cxn modelId="{F884BD9E-A251-44DE-A36A-B50AEA3302B3}" type="presOf" srcId="{0647DAF1-C10B-4CDE-9612-852892E08754}" destId="{7D2E364D-B114-45AB-B996-6525A1931DB9}" srcOrd="0" destOrd="0" presId="urn:microsoft.com/office/officeart/2005/8/layout/hProcess9"/>
    <dgm:cxn modelId="{4740E680-770A-41CD-B7AD-F254890CD9E0}" type="presOf" srcId="{5C9E7574-C2E7-42BA-817C-348CC28A432C}" destId="{B576E351-6508-4B9C-B2BE-33FD58E1C92A}" srcOrd="0" destOrd="0" presId="urn:microsoft.com/office/officeart/2005/8/layout/hProcess9"/>
    <dgm:cxn modelId="{33BB62CB-8996-4147-BD6B-17C8EBBF5489}" srcId="{4CCA1476-5CC1-4509-AFFB-8809C4F434C9}" destId="{81CA8D44-370E-4C7B-AF16-684DC74B1DEC}" srcOrd="1" destOrd="0" parTransId="{A3E77477-2AE7-468A-BC2B-88F6B58B5F36}" sibTransId="{1256709E-4987-42F3-8E97-2C802AA1A304}"/>
    <dgm:cxn modelId="{47EBF249-B610-405B-88A9-A03BD4B71B83}" srcId="{4CCA1476-5CC1-4509-AFFB-8809C4F434C9}" destId="{0647DAF1-C10B-4CDE-9612-852892E08754}" srcOrd="3" destOrd="0" parTransId="{1067FF38-4C65-4CD5-A856-7C8A4E3A651D}" sibTransId="{F039AA98-511A-4C9B-A02C-E9E7FA191798}"/>
    <dgm:cxn modelId="{58A1F4FF-69B0-4BF8-97D5-FDB324273479}" srcId="{4CCA1476-5CC1-4509-AFFB-8809C4F434C9}" destId="{E041182C-A567-4A6A-B942-36480513E105}" srcOrd="0" destOrd="0" parTransId="{8328E198-2DD9-4BA0-82AE-623365EC1F1D}" sibTransId="{7F08177C-4BF0-4AD9-9189-017F62332930}"/>
    <dgm:cxn modelId="{716E0388-713A-41A2-9929-F33C38C26BD8}" type="presOf" srcId="{81CA8D44-370E-4C7B-AF16-684DC74B1DEC}" destId="{A0387D5A-83E1-455E-841B-52F4878491B6}" srcOrd="0" destOrd="0" presId="urn:microsoft.com/office/officeart/2005/8/layout/hProcess9"/>
    <dgm:cxn modelId="{B91DB493-2456-44B0-B2D3-C969DDE46735}" srcId="{4CCA1476-5CC1-4509-AFFB-8809C4F434C9}" destId="{5C9E7574-C2E7-42BA-817C-348CC28A432C}" srcOrd="2" destOrd="0" parTransId="{5572535D-71CB-4AB5-B361-C7AA4C927F1B}" sibTransId="{4C984611-2B52-4CB6-AAA6-F4EFDE65FA1F}"/>
    <dgm:cxn modelId="{0355E46F-0E6C-40BE-B1B8-58F3575AA8CC}" type="presOf" srcId="{E041182C-A567-4A6A-B942-36480513E105}" destId="{70E9853A-BB5B-4F05-ABBA-E5966BC4ED93}" srcOrd="0" destOrd="0" presId="urn:microsoft.com/office/officeart/2005/8/layout/hProcess9"/>
    <dgm:cxn modelId="{082C9244-8493-4413-A062-930D98FAD07D}" type="presOf" srcId="{4CCA1476-5CC1-4509-AFFB-8809C4F434C9}" destId="{1FF8B108-081A-4B46-978C-686D65C48A09}" srcOrd="0" destOrd="0" presId="urn:microsoft.com/office/officeart/2005/8/layout/hProcess9"/>
    <dgm:cxn modelId="{2C188D2C-48C5-4122-A670-C51AE94C7744}" type="presParOf" srcId="{1FF8B108-081A-4B46-978C-686D65C48A09}" destId="{E8CB82A2-F26F-4173-842F-8062BB6B382C}" srcOrd="0" destOrd="0" presId="urn:microsoft.com/office/officeart/2005/8/layout/hProcess9"/>
    <dgm:cxn modelId="{8210C404-27CF-436A-BD02-52CF78E65A8B}" type="presParOf" srcId="{1FF8B108-081A-4B46-978C-686D65C48A09}" destId="{46F9F19E-2C9C-4D4A-9DE3-4E18C457C585}" srcOrd="1" destOrd="0" presId="urn:microsoft.com/office/officeart/2005/8/layout/hProcess9"/>
    <dgm:cxn modelId="{FD2C47E9-34A1-4EA1-B490-EC8678F35542}" type="presParOf" srcId="{46F9F19E-2C9C-4D4A-9DE3-4E18C457C585}" destId="{70E9853A-BB5B-4F05-ABBA-E5966BC4ED93}" srcOrd="0" destOrd="0" presId="urn:microsoft.com/office/officeart/2005/8/layout/hProcess9"/>
    <dgm:cxn modelId="{1FE9810A-A151-4BE9-90FD-8CF03CFBC949}" type="presParOf" srcId="{46F9F19E-2C9C-4D4A-9DE3-4E18C457C585}" destId="{8D6F4890-8F9A-4532-9368-C523F55FCB04}" srcOrd="1" destOrd="0" presId="urn:microsoft.com/office/officeart/2005/8/layout/hProcess9"/>
    <dgm:cxn modelId="{BAC78E23-B129-4391-A7D8-5A1FD2724138}" type="presParOf" srcId="{46F9F19E-2C9C-4D4A-9DE3-4E18C457C585}" destId="{A0387D5A-83E1-455E-841B-52F4878491B6}" srcOrd="2" destOrd="0" presId="urn:microsoft.com/office/officeart/2005/8/layout/hProcess9"/>
    <dgm:cxn modelId="{9E0952C0-87DF-43C5-869B-C0A85FB31399}" type="presParOf" srcId="{46F9F19E-2C9C-4D4A-9DE3-4E18C457C585}" destId="{CF3FB811-84AD-4796-9122-9B1B820D198D}" srcOrd="3" destOrd="0" presId="urn:microsoft.com/office/officeart/2005/8/layout/hProcess9"/>
    <dgm:cxn modelId="{6B1965FD-5CDE-4FC9-B6DA-FDCC38895CC6}" type="presParOf" srcId="{46F9F19E-2C9C-4D4A-9DE3-4E18C457C585}" destId="{B576E351-6508-4B9C-B2BE-33FD58E1C92A}" srcOrd="4" destOrd="0" presId="urn:microsoft.com/office/officeart/2005/8/layout/hProcess9"/>
    <dgm:cxn modelId="{37E94697-13FD-4C53-A8F2-568FDEDC3664}" type="presParOf" srcId="{46F9F19E-2C9C-4D4A-9DE3-4E18C457C585}" destId="{427D9D37-5E68-462A-BB5F-2378C03E8E8F}" srcOrd="5" destOrd="0" presId="urn:microsoft.com/office/officeart/2005/8/layout/hProcess9"/>
    <dgm:cxn modelId="{64C0BFF6-AE21-469F-8566-89F8170D344C}" type="presParOf" srcId="{46F9F19E-2C9C-4D4A-9DE3-4E18C457C585}" destId="{7D2E364D-B114-45AB-B996-6525A1931DB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0402F-A7D6-4911-8071-389FF38CC80F}" type="doc">
      <dgm:prSet loTypeId="urn:microsoft.com/office/officeart/2005/8/layout/rings+Icon" loCatId="officeonline" qsTypeId="urn:microsoft.com/office/officeart/2005/8/quickstyle/simple1" qsCatId="simple" csTypeId="urn:microsoft.com/office/officeart/2005/8/colors/colorful2" csCatId="colorful" phldr="1"/>
      <dgm:spPr/>
      <dgm:t>
        <a:bodyPr/>
        <a:lstStyle/>
        <a:p>
          <a:endParaRPr lang="en-US"/>
        </a:p>
      </dgm:t>
    </dgm:pt>
    <dgm:pt modelId="{6682BC5D-CDF8-4AD6-A3CB-E99DD49A816F}">
      <dgm:prSet phldrT="[Text]" custT="1"/>
      <dgm:spPr/>
      <dgm:t>
        <a:bodyPr/>
        <a:lstStyle/>
        <a:p>
          <a:r>
            <a:rPr lang="en-US" sz="2000" dirty="0" smtClean="0"/>
            <a:t>Webinars</a:t>
          </a:r>
          <a:endParaRPr lang="en-US" sz="2000" dirty="0"/>
        </a:p>
      </dgm:t>
    </dgm:pt>
    <dgm:pt modelId="{E5847FDD-7A30-4C91-B4F9-8E1EA1A6ECB6}" type="parTrans" cxnId="{C85451AB-E32D-4C68-9941-2FCCDFE6CBA0}">
      <dgm:prSet/>
      <dgm:spPr/>
      <dgm:t>
        <a:bodyPr/>
        <a:lstStyle/>
        <a:p>
          <a:endParaRPr lang="en-US"/>
        </a:p>
      </dgm:t>
    </dgm:pt>
    <dgm:pt modelId="{8F3964B7-FB48-40B7-AC3A-4C362BD6C3B4}" type="sibTrans" cxnId="{C85451AB-E32D-4C68-9941-2FCCDFE6CBA0}">
      <dgm:prSet/>
      <dgm:spPr/>
      <dgm:t>
        <a:bodyPr/>
        <a:lstStyle/>
        <a:p>
          <a:endParaRPr lang="en-US"/>
        </a:p>
      </dgm:t>
    </dgm:pt>
    <dgm:pt modelId="{A873D424-A1A4-46A8-9AB6-26CEFF9EFAAA}">
      <dgm:prSet phldrT="[Text]" custT="1"/>
      <dgm:spPr/>
      <dgm:t>
        <a:bodyPr/>
        <a:lstStyle/>
        <a:p>
          <a:r>
            <a:rPr lang="en-US" sz="2000" dirty="0"/>
            <a:t>Manual</a:t>
          </a:r>
        </a:p>
      </dgm:t>
    </dgm:pt>
    <dgm:pt modelId="{13884668-9BBC-4874-8515-64E12A43220E}" type="parTrans" cxnId="{CB3F1BB9-DFED-43BC-B0F3-0E365DFC07F6}">
      <dgm:prSet/>
      <dgm:spPr/>
      <dgm:t>
        <a:bodyPr/>
        <a:lstStyle/>
        <a:p>
          <a:endParaRPr lang="en-US"/>
        </a:p>
      </dgm:t>
    </dgm:pt>
    <dgm:pt modelId="{B7928F38-C749-4DC5-A3E6-78144FE5AD8B}" type="sibTrans" cxnId="{CB3F1BB9-DFED-43BC-B0F3-0E365DFC07F6}">
      <dgm:prSet/>
      <dgm:spPr/>
      <dgm:t>
        <a:bodyPr/>
        <a:lstStyle/>
        <a:p>
          <a:endParaRPr lang="en-US"/>
        </a:p>
      </dgm:t>
    </dgm:pt>
    <dgm:pt modelId="{7FE8E665-89AD-4AF6-8B42-6FA234FC84DC}">
      <dgm:prSet phldrT="[Text]" custT="1"/>
      <dgm:spPr/>
      <dgm:t>
        <a:bodyPr/>
        <a:lstStyle/>
        <a:p>
          <a:r>
            <a:rPr lang="en-US" sz="2000" dirty="0" smtClean="0"/>
            <a:t>Job Aids</a:t>
          </a:r>
          <a:endParaRPr lang="en-US" sz="2000" dirty="0"/>
        </a:p>
      </dgm:t>
    </dgm:pt>
    <dgm:pt modelId="{150E008D-D770-4B61-A5EE-D5A834F56A14}" type="sibTrans" cxnId="{23B31DF3-B013-43C5-8FDD-0B2106EB171F}">
      <dgm:prSet/>
      <dgm:spPr/>
      <dgm:t>
        <a:bodyPr/>
        <a:lstStyle/>
        <a:p>
          <a:endParaRPr lang="en-US"/>
        </a:p>
      </dgm:t>
    </dgm:pt>
    <dgm:pt modelId="{8D50E78A-83BA-4FF1-BD92-B792CDC774D9}" type="parTrans" cxnId="{23B31DF3-B013-43C5-8FDD-0B2106EB171F}">
      <dgm:prSet/>
      <dgm:spPr/>
      <dgm:t>
        <a:bodyPr/>
        <a:lstStyle/>
        <a:p>
          <a:endParaRPr lang="en-US"/>
        </a:p>
      </dgm:t>
    </dgm:pt>
    <dgm:pt modelId="{9792CFC8-7AF1-42D1-99C0-BDE627267232}" type="pres">
      <dgm:prSet presAssocID="{DF10402F-A7D6-4911-8071-389FF38CC80F}" presName="Name0" presStyleCnt="0">
        <dgm:presLayoutVars>
          <dgm:chMax val="7"/>
          <dgm:dir/>
          <dgm:resizeHandles val="exact"/>
        </dgm:presLayoutVars>
      </dgm:prSet>
      <dgm:spPr/>
      <dgm:t>
        <a:bodyPr/>
        <a:lstStyle/>
        <a:p>
          <a:endParaRPr lang="en-US"/>
        </a:p>
      </dgm:t>
    </dgm:pt>
    <dgm:pt modelId="{42648621-81E7-4066-A374-5D96666B3266}" type="pres">
      <dgm:prSet presAssocID="{DF10402F-A7D6-4911-8071-389FF38CC80F}" presName="ellipse1" presStyleLbl="vennNode1" presStyleIdx="0" presStyleCnt="3" custLinFactNeighborX="-1353" custLinFactNeighborY="68893">
        <dgm:presLayoutVars>
          <dgm:bulletEnabled val="1"/>
        </dgm:presLayoutVars>
      </dgm:prSet>
      <dgm:spPr/>
      <dgm:t>
        <a:bodyPr/>
        <a:lstStyle/>
        <a:p>
          <a:endParaRPr lang="en-US"/>
        </a:p>
      </dgm:t>
    </dgm:pt>
    <dgm:pt modelId="{A18A5167-FE49-4AF3-8EE5-32CCFABD5220}" type="pres">
      <dgm:prSet presAssocID="{DF10402F-A7D6-4911-8071-389FF38CC80F}" presName="ellipse2" presStyleLbl="vennNode1" presStyleIdx="1" presStyleCnt="3" custScaleX="105950" custScaleY="104655" custLinFactNeighborX="-10710" custLinFactNeighborY="-61445">
        <dgm:presLayoutVars>
          <dgm:bulletEnabled val="1"/>
        </dgm:presLayoutVars>
      </dgm:prSet>
      <dgm:spPr/>
      <dgm:t>
        <a:bodyPr/>
        <a:lstStyle/>
        <a:p>
          <a:endParaRPr lang="en-US"/>
        </a:p>
      </dgm:t>
    </dgm:pt>
    <dgm:pt modelId="{41B87863-A991-4D3C-974E-3081E7D60BAE}" type="pres">
      <dgm:prSet presAssocID="{DF10402F-A7D6-4911-8071-389FF38CC80F}" presName="ellipse3" presStyleLbl="vennNode1" presStyleIdx="2" presStyleCnt="3" custLinFactNeighborX="-26444" custLinFactNeighborY="71735">
        <dgm:presLayoutVars>
          <dgm:bulletEnabled val="1"/>
        </dgm:presLayoutVars>
      </dgm:prSet>
      <dgm:spPr/>
      <dgm:t>
        <a:bodyPr/>
        <a:lstStyle/>
        <a:p>
          <a:endParaRPr lang="en-US"/>
        </a:p>
      </dgm:t>
    </dgm:pt>
  </dgm:ptLst>
  <dgm:cxnLst>
    <dgm:cxn modelId="{682595AB-329D-4578-8DDE-E7E7FD5FCF2B}" type="presOf" srcId="{DF10402F-A7D6-4911-8071-389FF38CC80F}" destId="{9792CFC8-7AF1-42D1-99C0-BDE627267232}" srcOrd="0" destOrd="0" presId="urn:microsoft.com/office/officeart/2005/8/layout/rings+Icon"/>
    <dgm:cxn modelId="{C85451AB-E32D-4C68-9941-2FCCDFE6CBA0}" srcId="{DF10402F-A7D6-4911-8071-389FF38CC80F}" destId="{6682BC5D-CDF8-4AD6-A3CB-E99DD49A816F}" srcOrd="1" destOrd="0" parTransId="{E5847FDD-7A30-4C91-B4F9-8E1EA1A6ECB6}" sibTransId="{8F3964B7-FB48-40B7-AC3A-4C362BD6C3B4}"/>
    <dgm:cxn modelId="{1EC97782-C167-4A91-8389-3A00C67BEF99}" type="presOf" srcId="{6682BC5D-CDF8-4AD6-A3CB-E99DD49A816F}" destId="{A18A5167-FE49-4AF3-8EE5-32CCFABD5220}" srcOrd="0" destOrd="0" presId="urn:microsoft.com/office/officeart/2005/8/layout/rings+Icon"/>
    <dgm:cxn modelId="{23B31DF3-B013-43C5-8FDD-0B2106EB171F}" srcId="{DF10402F-A7D6-4911-8071-389FF38CC80F}" destId="{7FE8E665-89AD-4AF6-8B42-6FA234FC84DC}" srcOrd="0" destOrd="0" parTransId="{8D50E78A-83BA-4FF1-BD92-B792CDC774D9}" sibTransId="{150E008D-D770-4B61-A5EE-D5A834F56A14}"/>
    <dgm:cxn modelId="{A192006E-A9F9-45C4-9463-99D661FFBDF7}" type="presOf" srcId="{7FE8E665-89AD-4AF6-8B42-6FA234FC84DC}" destId="{42648621-81E7-4066-A374-5D96666B3266}" srcOrd="0" destOrd="0" presId="urn:microsoft.com/office/officeart/2005/8/layout/rings+Icon"/>
    <dgm:cxn modelId="{2D7575D1-6649-4E2D-854F-89502E1566B0}" type="presOf" srcId="{A873D424-A1A4-46A8-9AB6-26CEFF9EFAAA}" destId="{41B87863-A991-4D3C-974E-3081E7D60BAE}" srcOrd="0" destOrd="0" presId="urn:microsoft.com/office/officeart/2005/8/layout/rings+Icon"/>
    <dgm:cxn modelId="{CB3F1BB9-DFED-43BC-B0F3-0E365DFC07F6}" srcId="{DF10402F-A7D6-4911-8071-389FF38CC80F}" destId="{A873D424-A1A4-46A8-9AB6-26CEFF9EFAAA}" srcOrd="2" destOrd="0" parTransId="{13884668-9BBC-4874-8515-64E12A43220E}" sibTransId="{B7928F38-C749-4DC5-A3E6-78144FE5AD8B}"/>
    <dgm:cxn modelId="{63E54C3A-F88E-46A6-824E-EA8AF881B00C}" type="presParOf" srcId="{9792CFC8-7AF1-42D1-99C0-BDE627267232}" destId="{42648621-81E7-4066-A374-5D96666B3266}" srcOrd="0" destOrd="0" presId="urn:microsoft.com/office/officeart/2005/8/layout/rings+Icon"/>
    <dgm:cxn modelId="{530AF2B5-6910-442C-AF92-63C455CF481D}" type="presParOf" srcId="{9792CFC8-7AF1-42D1-99C0-BDE627267232}" destId="{A18A5167-FE49-4AF3-8EE5-32CCFABD5220}" srcOrd="1" destOrd="0" presId="urn:microsoft.com/office/officeart/2005/8/layout/rings+Icon"/>
    <dgm:cxn modelId="{A86B71F2-CF2F-4EF3-BBB8-9486DB820325}" type="presParOf" srcId="{9792CFC8-7AF1-42D1-99C0-BDE627267232}" destId="{41B87863-A991-4D3C-974E-3081E7D60BA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52178B-A0A5-4E0D-9A8C-9624D3A882C5}" type="doc">
      <dgm:prSet loTypeId="urn:microsoft.com/office/officeart/2008/layout/AscendingPictureAccentProcess" loCatId="process" qsTypeId="urn:microsoft.com/office/officeart/2005/8/quickstyle/simple1" qsCatId="simple" csTypeId="urn:microsoft.com/office/officeart/2005/8/colors/colorful1" csCatId="colorful" phldr="1"/>
      <dgm:spPr/>
      <dgm:t>
        <a:bodyPr/>
        <a:lstStyle/>
        <a:p>
          <a:endParaRPr lang="en-US"/>
        </a:p>
      </dgm:t>
    </dgm:pt>
    <dgm:pt modelId="{6287E892-C12F-4F7A-92D6-91E9D2AD9988}">
      <dgm:prSet phldrT="[Text]" custT="1"/>
      <dgm:spPr/>
      <dgm:t>
        <a:bodyPr/>
        <a:lstStyle/>
        <a:p>
          <a:r>
            <a:rPr lang="en-US" sz="1400" b="1" dirty="0" smtClean="0"/>
            <a:t>Collaborative Effort</a:t>
          </a:r>
          <a:endParaRPr lang="en-US" sz="1400" b="1" dirty="0"/>
        </a:p>
      </dgm:t>
    </dgm:pt>
    <dgm:pt modelId="{1451E554-92D8-40F6-A289-D1AC12E338A9}" type="parTrans" cxnId="{A083370C-5899-4886-9C61-5E4BBD5F75BB}">
      <dgm:prSet/>
      <dgm:spPr/>
      <dgm:t>
        <a:bodyPr/>
        <a:lstStyle/>
        <a:p>
          <a:endParaRPr lang="en-US"/>
        </a:p>
      </dgm:t>
    </dgm:pt>
    <dgm:pt modelId="{DD5B5D02-B867-4123-8AE4-F9E14BACC0E7}" type="sibTrans" cxnId="{A083370C-5899-4886-9C61-5E4BBD5F75BB}">
      <dgm:prSet/>
      <dgm:spPr>
        <a:blipFill dpi="0" rotWithShape="1">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Lst>
          </a:blip>
          <a:srcRect/>
          <a:stretch>
            <a:fillRect l="-10667" t="-6013" r="-9597" b="-14259"/>
          </a:stretch>
        </a:blipFill>
        <a:ln w="38100">
          <a:solidFill>
            <a:srgbClr val="B88265"/>
          </a:solidFill>
        </a:ln>
      </dgm:spPr>
      <dgm:t>
        <a:bodyPr/>
        <a:lstStyle/>
        <a:p>
          <a:endParaRPr lang="en-US"/>
        </a:p>
      </dgm:t>
    </dgm:pt>
    <dgm:pt modelId="{DE3B37F5-2E20-47C0-B5CF-C81C87EC549B}">
      <dgm:prSet phldrT="[Text]" custT="1"/>
      <dgm:spPr/>
      <dgm:t>
        <a:bodyPr/>
        <a:lstStyle/>
        <a:p>
          <a:r>
            <a:rPr lang="en-US" sz="1400" b="1" dirty="0" smtClean="0"/>
            <a:t>End Users Satisfied</a:t>
          </a:r>
          <a:endParaRPr lang="en-US" sz="1400" b="1" dirty="0"/>
        </a:p>
      </dgm:t>
    </dgm:pt>
    <dgm:pt modelId="{8C8B7E5B-9647-4A0F-8C64-75EDDED04F78}" type="parTrans" cxnId="{B02A6F66-FFF0-4CD4-AB82-83700991D41B}">
      <dgm:prSet/>
      <dgm:spPr/>
      <dgm:t>
        <a:bodyPr/>
        <a:lstStyle/>
        <a:p>
          <a:endParaRPr lang="en-US"/>
        </a:p>
      </dgm:t>
    </dgm:pt>
    <dgm:pt modelId="{EA2C577E-C24B-4412-BCE0-879F03C21260}" type="sibTrans" cxnId="{B02A6F66-FFF0-4CD4-AB82-83700991D41B}">
      <dgm:prSet/>
      <dgm:spPr>
        <a:blipFill>
          <a:blip xmlns:r="http://schemas.openxmlformats.org/officeDocument/2006/relationships"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a:blipFill>
        <a:ln>
          <a:noFill/>
        </a:ln>
      </dgm:spPr>
      <dgm:t>
        <a:bodyPr/>
        <a:lstStyle/>
        <a:p>
          <a:endParaRPr lang="en-US"/>
        </a:p>
      </dgm:t>
    </dgm:pt>
    <dgm:pt modelId="{2908C0A4-EE0D-41E5-8E2F-E9668CDFB372}" type="pres">
      <dgm:prSet presAssocID="{B152178B-A0A5-4E0D-9A8C-9624D3A882C5}" presName="Name0" presStyleCnt="0">
        <dgm:presLayoutVars>
          <dgm:chMax val="7"/>
          <dgm:chPref val="7"/>
          <dgm:dir/>
        </dgm:presLayoutVars>
      </dgm:prSet>
      <dgm:spPr/>
      <dgm:t>
        <a:bodyPr/>
        <a:lstStyle/>
        <a:p>
          <a:endParaRPr lang="en-US"/>
        </a:p>
      </dgm:t>
    </dgm:pt>
    <dgm:pt modelId="{FB7A1982-03AE-4884-86BE-678670B425D9}" type="pres">
      <dgm:prSet presAssocID="{B152178B-A0A5-4E0D-9A8C-9624D3A882C5}" presName="dot1" presStyleLbl="alignNode1" presStyleIdx="0" presStyleCnt="10"/>
      <dgm:spPr/>
    </dgm:pt>
    <dgm:pt modelId="{75A33FA4-6997-444C-8495-FB7ECCD021C6}" type="pres">
      <dgm:prSet presAssocID="{B152178B-A0A5-4E0D-9A8C-9624D3A882C5}" presName="dot2" presStyleLbl="alignNode1" presStyleIdx="1" presStyleCnt="10"/>
      <dgm:spPr/>
    </dgm:pt>
    <dgm:pt modelId="{166B191B-5D36-459C-B2B5-BB741D76616A}" type="pres">
      <dgm:prSet presAssocID="{B152178B-A0A5-4E0D-9A8C-9624D3A882C5}" presName="dot3" presStyleLbl="alignNode1" presStyleIdx="2" presStyleCnt="10"/>
      <dgm:spPr/>
    </dgm:pt>
    <dgm:pt modelId="{32089BDD-5F3D-46EE-A821-48AC18F370E8}" type="pres">
      <dgm:prSet presAssocID="{B152178B-A0A5-4E0D-9A8C-9624D3A882C5}" presName="dotArrow1" presStyleLbl="alignNode1" presStyleIdx="3" presStyleCnt="10"/>
      <dgm:spPr/>
    </dgm:pt>
    <dgm:pt modelId="{E98404FF-104D-417F-9CDE-2C5197E1D3E4}" type="pres">
      <dgm:prSet presAssocID="{B152178B-A0A5-4E0D-9A8C-9624D3A882C5}" presName="dotArrow2" presStyleLbl="alignNode1" presStyleIdx="4" presStyleCnt="10"/>
      <dgm:spPr/>
    </dgm:pt>
    <dgm:pt modelId="{8A7E9882-B051-4C1C-995F-33152A09CB9F}" type="pres">
      <dgm:prSet presAssocID="{B152178B-A0A5-4E0D-9A8C-9624D3A882C5}" presName="dotArrow3" presStyleLbl="alignNode1" presStyleIdx="5" presStyleCnt="10"/>
      <dgm:spPr/>
    </dgm:pt>
    <dgm:pt modelId="{52439953-47C8-4FFE-9C65-F4A220FB51E9}" type="pres">
      <dgm:prSet presAssocID="{B152178B-A0A5-4E0D-9A8C-9624D3A882C5}" presName="dotArrow4" presStyleLbl="alignNode1" presStyleIdx="6" presStyleCnt="10"/>
      <dgm:spPr/>
    </dgm:pt>
    <dgm:pt modelId="{2B90DDDA-19ED-4F63-9A83-17DBCB24EEE2}" type="pres">
      <dgm:prSet presAssocID="{B152178B-A0A5-4E0D-9A8C-9624D3A882C5}" presName="dotArrow5" presStyleLbl="alignNode1" presStyleIdx="7" presStyleCnt="10"/>
      <dgm:spPr/>
    </dgm:pt>
    <dgm:pt modelId="{79AE3404-E165-40D9-A778-D10E94863E1D}" type="pres">
      <dgm:prSet presAssocID="{B152178B-A0A5-4E0D-9A8C-9624D3A882C5}" presName="dotArrow6" presStyleLbl="alignNode1" presStyleIdx="8" presStyleCnt="10"/>
      <dgm:spPr/>
    </dgm:pt>
    <dgm:pt modelId="{33BAE6F7-719F-44D2-A964-53471B6DEAC1}" type="pres">
      <dgm:prSet presAssocID="{B152178B-A0A5-4E0D-9A8C-9624D3A882C5}" presName="dotArrow7" presStyleLbl="alignNode1" presStyleIdx="9" presStyleCnt="10"/>
      <dgm:spPr/>
    </dgm:pt>
    <dgm:pt modelId="{BF915F5B-A7CD-4121-938E-A8B2A3214B50}" type="pres">
      <dgm:prSet presAssocID="{6287E892-C12F-4F7A-92D6-91E9D2AD9988}" presName="parTx1" presStyleLbl="node1" presStyleIdx="0" presStyleCnt="2" custLinFactNeighborX="8469" custLinFactNeighborY="-4857"/>
      <dgm:spPr/>
      <dgm:t>
        <a:bodyPr/>
        <a:lstStyle/>
        <a:p>
          <a:endParaRPr lang="en-US"/>
        </a:p>
      </dgm:t>
    </dgm:pt>
    <dgm:pt modelId="{F85DD481-1CAC-4BBC-8590-1E948DC9B744}" type="pres">
      <dgm:prSet presAssocID="{DD5B5D02-B867-4123-8AE4-F9E14BACC0E7}" presName="picture1" presStyleCnt="0"/>
      <dgm:spPr/>
    </dgm:pt>
    <dgm:pt modelId="{A8D1B922-DDD7-4AD5-B610-5DC40B6B6195}" type="pres">
      <dgm:prSet presAssocID="{DD5B5D02-B867-4123-8AE4-F9E14BACC0E7}" presName="imageRepeatNode" presStyleLbl="fgImgPlace1" presStyleIdx="0" presStyleCnt="2" custLinFactNeighborY="-4637"/>
      <dgm:spPr/>
      <dgm:t>
        <a:bodyPr/>
        <a:lstStyle/>
        <a:p>
          <a:endParaRPr lang="en-US"/>
        </a:p>
      </dgm:t>
    </dgm:pt>
    <dgm:pt modelId="{513D0E06-A447-4FD5-AB87-3C41B5B528D7}" type="pres">
      <dgm:prSet presAssocID="{DE3B37F5-2E20-47C0-B5CF-C81C87EC549B}" presName="parTx2" presStyleLbl="node1" presStyleIdx="1" presStyleCnt="2"/>
      <dgm:spPr/>
      <dgm:t>
        <a:bodyPr/>
        <a:lstStyle/>
        <a:p>
          <a:endParaRPr lang="en-US"/>
        </a:p>
      </dgm:t>
    </dgm:pt>
    <dgm:pt modelId="{37A56DE8-265C-4EE0-AEC2-BD8B890C121F}" type="pres">
      <dgm:prSet presAssocID="{EA2C577E-C24B-4412-BCE0-879F03C21260}" presName="picture2" presStyleCnt="0"/>
      <dgm:spPr/>
    </dgm:pt>
    <dgm:pt modelId="{0C91F664-D77F-4883-A873-E49C44DD4690}" type="pres">
      <dgm:prSet presAssocID="{EA2C577E-C24B-4412-BCE0-879F03C21260}" presName="imageRepeatNode" presStyleLbl="fgImgPlace1" presStyleIdx="1" presStyleCnt="2"/>
      <dgm:spPr/>
      <dgm:t>
        <a:bodyPr/>
        <a:lstStyle/>
        <a:p>
          <a:endParaRPr lang="en-US"/>
        </a:p>
      </dgm:t>
    </dgm:pt>
  </dgm:ptLst>
  <dgm:cxnLst>
    <dgm:cxn modelId="{59C8CB97-2950-45CC-8F2D-CB59DF862E53}" type="presOf" srcId="{6287E892-C12F-4F7A-92D6-91E9D2AD9988}" destId="{BF915F5B-A7CD-4121-938E-A8B2A3214B50}" srcOrd="0" destOrd="0" presId="urn:microsoft.com/office/officeart/2008/layout/AscendingPictureAccentProcess"/>
    <dgm:cxn modelId="{A083370C-5899-4886-9C61-5E4BBD5F75BB}" srcId="{B152178B-A0A5-4E0D-9A8C-9624D3A882C5}" destId="{6287E892-C12F-4F7A-92D6-91E9D2AD9988}" srcOrd="0" destOrd="0" parTransId="{1451E554-92D8-40F6-A289-D1AC12E338A9}" sibTransId="{DD5B5D02-B867-4123-8AE4-F9E14BACC0E7}"/>
    <dgm:cxn modelId="{1FFA0701-A744-4ACE-B64E-4C90BE8B39AE}" type="presOf" srcId="{DD5B5D02-B867-4123-8AE4-F9E14BACC0E7}" destId="{A8D1B922-DDD7-4AD5-B610-5DC40B6B6195}" srcOrd="0" destOrd="0" presId="urn:microsoft.com/office/officeart/2008/layout/AscendingPictureAccentProcess"/>
    <dgm:cxn modelId="{28BF659F-AAD1-4826-9DD4-ADB372617AC1}" type="presOf" srcId="{B152178B-A0A5-4E0D-9A8C-9624D3A882C5}" destId="{2908C0A4-EE0D-41E5-8E2F-E9668CDFB372}" srcOrd="0" destOrd="0" presId="urn:microsoft.com/office/officeart/2008/layout/AscendingPictureAccentProcess"/>
    <dgm:cxn modelId="{B02A6F66-FFF0-4CD4-AB82-83700991D41B}" srcId="{B152178B-A0A5-4E0D-9A8C-9624D3A882C5}" destId="{DE3B37F5-2E20-47C0-B5CF-C81C87EC549B}" srcOrd="1" destOrd="0" parTransId="{8C8B7E5B-9647-4A0F-8C64-75EDDED04F78}" sibTransId="{EA2C577E-C24B-4412-BCE0-879F03C21260}"/>
    <dgm:cxn modelId="{CC2AE7E1-02F2-4FE8-99FB-8537142D1D6D}" type="presOf" srcId="{DE3B37F5-2E20-47C0-B5CF-C81C87EC549B}" destId="{513D0E06-A447-4FD5-AB87-3C41B5B528D7}" srcOrd="0" destOrd="0" presId="urn:microsoft.com/office/officeart/2008/layout/AscendingPictureAccentProcess"/>
    <dgm:cxn modelId="{95AF32E5-0C0E-44A1-9A18-651BBBA94E66}" type="presOf" srcId="{EA2C577E-C24B-4412-BCE0-879F03C21260}" destId="{0C91F664-D77F-4883-A873-E49C44DD4690}" srcOrd="0" destOrd="0" presId="urn:microsoft.com/office/officeart/2008/layout/AscendingPictureAccentProcess"/>
    <dgm:cxn modelId="{120A1C7E-B7A6-4A47-9D9A-99B5137B6742}" type="presParOf" srcId="{2908C0A4-EE0D-41E5-8E2F-E9668CDFB372}" destId="{FB7A1982-03AE-4884-86BE-678670B425D9}" srcOrd="0" destOrd="0" presId="urn:microsoft.com/office/officeart/2008/layout/AscendingPictureAccentProcess"/>
    <dgm:cxn modelId="{3A7DB426-F63E-4976-9858-9514A1F7D32C}" type="presParOf" srcId="{2908C0A4-EE0D-41E5-8E2F-E9668CDFB372}" destId="{75A33FA4-6997-444C-8495-FB7ECCD021C6}" srcOrd="1" destOrd="0" presId="urn:microsoft.com/office/officeart/2008/layout/AscendingPictureAccentProcess"/>
    <dgm:cxn modelId="{90482196-1EFF-4727-9621-6229A94CE653}" type="presParOf" srcId="{2908C0A4-EE0D-41E5-8E2F-E9668CDFB372}" destId="{166B191B-5D36-459C-B2B5-BB741D76616A}" srcOrd="2" destOrd="0" presId="urn:microsoft.com/office/officeart/2008/layout/AscendingPictureAccentProcess"/>
    <dgm:cxn modelId="{136773DE-08F3-4C8C-BFB1-C41DD96633BF}" type="presParOf" srcId="{2908C0A4-EE0D-41E5-8E2F-E9668CDFB372}" destId="{32089BDD-5F3D-46EE-A821-48AC18F370E8}" srcOrd="3" destOrd="0" presId="urn:microsoft.com/office/officeart/2008/layout/AscendingPictureAccentProcess"/>
    <dgm:cxn modelId="{14D68C6C-24E5-4257-8274-78FE80DDB94A}" type="presParOf" srcId="{2908C0A4-EE0D-41E5-8E2F-E9668CDFB372}" destId="{E98404FF-104D-417F-9CDE-2C5197E1D3E4}" srcOrd="4" destOrd="0" presId="urn:microsoft.com/office/officeart/2008/layout/AscendingPictureAccentProcess"/>
    <dgm:cxn modelId="{69477E0A-1AF7-424D-840D-72E5608BD912}" type="presParOf" srcId="{2908C0A4-EE0D-41E5-8E2F-E9668CDFB372}" destId="{8A7E9882-B051-4C1C-995F-33152A09CB9F}" srcOrd="5" destOrd="0" presId="urn:microsoft.com/office/officeart/2008/layout/AscendingPictureAccentProcess"/>
    <dgm:cxn modelId="{B53D637C-61E2-4A40-A9B8-D11AEB393B52}" type="presParOf" srcId="{2908C0A4-EE0D-41E5-8E2F-E9668CDFB372}" destId="{52439953-47C8-4FFE-9C65-F4A220FB51E9}" srcOrd="6" destOrd="0" presId="urn:microsoft.com/office/officeart/2008/layout/AscendingPictureAccentProcess"/>
    <dgm:cxn modelId="{EF1C933A-F224-413B-8B7A-22AD7E944B39}" type="presParOf" srcId="{2908C0A4-EE0D-41E5-8E2F-E9668CDFB372}" destId="{2B90DDDA-19ED-4F63-9A83-17DBCB24EEE2}" srcOrd="7" destOrd="0" presId="urn:microsoft.com/office/officeart/2008/layout/AscendingPictureAccentProcess"/>
    <dgm:cxn modelId="{79BBAAF7-9D8D-4F17-A789-56CFB63EBDE0}" type="presParOf" srcId="{2908C0A4-EE0D-41E5-8E2F-E9668CDFB372}" destId="{79AE3404-E165-40D9-A778-D10E94863E1D}" srcOrd="8" destOrd="0" presId="urn:microsoft.com/office/officeart/2008/layout/AscendingPictureAccentProcess"/>
    <dgm:cxn modelId="{0EB40755-6D84-4D7A-8622-EA242C80441E}" type="presParOf" srcId="{2908C0A4-EE0D-41E5-8E2F-E9668CDFB372}" destId="{33BAE6F7-719F-44D2-A964-53471B6DEAC1}" srcOrd="9" destOrd="0" presId="urn:microsoft.com/office/officeart/2008/layout/AscendingPictureAccentProcess"/>
    <dgm:cxn modelId="{79B83BB9-136F-4906-B2D2-331E6E652629}" type="presParOf" srcId="{2908C0A4-EE0D-41E5-8E2F-E9668CDFB372}" destId="{BF915F5B-A7CD-4121-938E-A8B2A3214B50}" srcOrd="10" destOrd="0" presId="urn:microsoft.com/office/officeart/2008/layout/AscendingPictureAccentProcess"/>
    <dgm:cxn modelId="{1A5BC52C-C9AA-4C24-B458-192582165C9D}" type="presParOf" srcId="{2908C0A4-EE0D-41E5-8E2F-E9668CDFB372}" destId="{F85DD481-1CAC-4BBC-8590-1E948DC9B744}" srcOrd="11" destOrd="0" presId="urn:microsoft.com/office/officeart/2008/layout/AscendingPictureAccentProcess"/>
    <dgm:cxn modelId="{C0B5CC0B-1B7A-48C2-8415-DDFF2F67A2A7}" type="presParOf" srcId="{F85DD481-1CAC-4BBC-8590-1E948DC9B744}" destId="{A8D1B922-DDD7-4AD5-B610-5DC40B6B6195}" srcOrd="0" destOrd="0" presId="urn:microsoft.com/office/officeart/2008/layout/AscendingPictureAccentProcess"/>
    <dgm:cxn modelId="{91268153-57A5-4157-A85A-57010B052D88}" type="presParOf" srcId="{2908C0A4-EE0D-41E5-8E2F-E9668CDFB372}" destId="{513D0E06-A447-4FD5-AB87-3C41B5B528D7}" srcOrd="12" destOrd="0" presId="urn:microsoft.com/office/officeart/2008/layout/AscendingPictureAccentProcess"/>
    <dgm:cxn modelId="{10ABD5A7-A3A8-4660-A095-CB482A0DF5D5}" type="presParOf" srcId="{2908C0A4-EE0D-41E5-8E2F-E9668CDFB372}" destId="{37A56DE8-265C-4EE0-AEC2-BD8B890C121F}" srcOrd="13" destOrd="0" presId="urn:microsoft.com/office/officeart/2008/layout/AscendingPictureAccentProcess"/>
    <dgm:cxn modelId="{357DD4EC-7FA9-4915-9E17-7F60D8B30C65}" type="presParOf" srcId="{37A56DE8-265C-4EE0-AEC2-BD8B890C121F}" destId="{0C91F664-D77F-4883-A873-E49C44DD4690}"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14AD4F-99DF-42A1-B872-7638CC3AA67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FDBD17AD-422D-442E-A0B5-2A518883B59E}">
      <dgm:prSet phldrT="[Text]" custT="1"/>
      <dgm:spPr>
        <a:solidFill>
          <a:schemeClr val="accent3">
            <a:lumMod val="60000"/>
            <a:lumOff val="40000"/>
          </a:schemeClr>
        </a:solidFill>
      </dgm:spPr>
      <dgm:t>
        <a:bodyPr/>
        <a:lstStyle/>
        <a:p>
          <a:r>
            <a:rPr lang="en-US" sz="2800" b="1" dirty="0" smtClean="0">
              <a:solidFill>
                <a:schemeClr val="tx2"/>
              </a:solidFill>
            </a:rPr>
            <a:t>Beneficiary Contact Form </a:t>
          </a:r>
          <a:br>
            <a:rPr lang="en-US" sz="2800" b="1" dirty="0" smtClean="0">
              <a:solidFill>
                <a:schemeClr val="tx2"/>
              </a:solidFill>
            </a:rPr>
          </a:br>
          <a:r>
            <a:rPr lang="en-US" sz="2400" b="1" dirty="0" smtClean="0">
              <a:solidFill>
                <a:schemeClr val="tx2"/>
              </a:solidFill>
            </a:rPr>
            <a:t>(twice a </a:t>
          </a:r>
          <a:r>
            <a:rPr lang="en-US" sz="2400" b="1" dirty="0" smtClean="0">
              <a:solidFill>
                <a:schemeClr val="tx2"/>
              </a:solidFill>
            </a:rPr>
            <a:t>month through October)</a:t>
          </a:r>
          <a:endParaRPr lang="en-US" sz="2400" b="1" dirty="0">
            <a:solidFill>
              <a:schemeClr val="tx2"/>
            </a:solidFill>
          </a:endParaRPr>
        </a:p>
      </dgm:t>
    </dgm:pt>
    <dgm:pt modelId="{E9F31B92-9047-4B38-AD8C-CE30F8E94762}" type="parTrans" cxnId="{0983DB53-9D4E-4A69-A17B-0DA5AC3B7E37}">
      <dgm:prSet/>
      <dgm:spPr/>
      <dgm:t>
        <a:bodyPr/>
        <a:lstStyle/>
        <a:p>
          <a:endParaRPr lang="en-US"/>
        </a:p>
      </dgm:t>
    </dgm:pt>
    <dgm:pt modelId="{9A1B0DBD-2DDB-46BB-B7BD-7AFDFE101969}" type="sibTrans" cxnId="{0983DB53-9D4E-4A69-A17B-0DA5AC3B7E37}">
      <dgm:prSet/>
      <dgm:spPr/>
      <dgm:t>
        <a:bodyPr/>
        <a:lstStyle/>
        <a:p>
          <a:endParaRPr lang="en-US"/>
        </a:p>
      </dgm:t>
    </dgm:pt>
    <dgm:pt modelId="{A8F41AEA-78B9-4E14-8941-3CA72E46017E}">
      <dgm:prSet phldrT="[Text]" custT="1"/>
      <dgm:spPr>
        <a:solidFill>
          <a:schemeClr val="accent4">
            <a:lumMod val="40000"/>
            <a:lumOff val="60000"/>
          </a:schemeClr>
        </a:solidFill>
      </dgm:spPr>
      <dgm:t>
        <a:bodyPr/>
        <a:lstStyle/>
        <a:p>
          <a:r>
            <a:rPr lang="en-US" sz="2800" b="1" dirty="0" smtClean="0">
              <a:solidFill>
                <a:schemeClr val="tx2"/>
              </a:solidFill>
            </a:rPr>
            <a:t>Group and Media </a:t>
          </a:r>
          <a:r>
            <a:rPr lang="en-US" sz="2800" b="1" dirty="0" smtClean="0">
              <a:solidFill>
                <a:schemeClr val="tx2"/>
              </a:solidFill>
            </a:rPr>
            <a:t>Outreach Forms </a:t>
          </a:r>
          <a:r>
            <a:rPr lang="en-US" sz="2800" b="1" dirty="0" smtClean="0">
              <a:solidFill>
                <a:schemeClr val="tx2"/>
              </a:solidFill>
            </a:rPr>
            <a:t/>
          </a:r>
          <a:br>
            <a:rPr lang="en-US" sz="2800" b="1" dirty="0" smtClean="0">
              <a:solidFill>
                <a:schemeClr val="tx2"/>
              </a:solidFill>
            </a:rPr>
          </a:br>
          <a:r>
            <a:rPr lang="en-US" sz="2400" b="1" dirty="0" smtClean="0">
              <a:solidFill>
                <a:schemeClr val="tx2"/>
              </a:solidFill>
            </a:rPr>
            <a:t>(once a </a:t>
          </a:r>
          <a:r>
            <a:rPr lang="en-US" sz="2400" b="1" dirty="0" smtClean="0">
              <a:solidFill>
                <a:schemeClr val="tx2"/>
              </a:solidFill>
            </a:rPr>
            <a:t>month through October)</a:t>
          </a:r>
          <a:endParaRPr lang="en-US" sz="2400" b="1" dirty="0">
            <a:solidFill>
              <a:schemeClr val="tx2"/>
            </a:solidFill>
          </a:endParaRPr>
        </a:p>
      </dgm:t>
    </dgm:pt>
    <dgm:pt modelId="{BBE8A999-00B2-43C1-B6BC-AE1366EC9BF5}" type="parTrans" cxnId="{79EB4556-23F6-4A30-A89B-8D898BC9F522}">
      <dgm:prSet/>
      <dgm:spPr/>
      <dgm:t>
        <a:bodyPr/>
        <a:lstStyle/>
        <a:p>
          <a:endParaRPr lang="en-US"/>
        </a:p>
      </dgm:t>
    </dgm:pt>
    <dgm:pt modelId="{8DE8B81C-A3C6-4BFE-A5D9-18857DF3EE6E}" type="sibTrans" cxnId="{79EB4556-23F6-4A30-A89B-8D898BC9F522}">
      <dgm:prSet/>
      <dgm:spPr/>
      <dgm:t>
        <a:bodyPr/>
        <a:lstStyle/>
        <a:p>
          <a:endParaRPr lang="en-US"/>
        </a:p>
      </dgm:t>
    </dgm:pt>
    <dgm:pt modelId="{0F3BCF19-4516-4821-B192-1032B2B67A3E}">
      <dgm:prSet phldrT="[Text]"/>
      <dgm:spPr>
        <a:solidFill>
          <a:schemeClr val="accent5">
            <a:lumMod val="40000"/>
            <a:lumOff val="60000"/>
          </a:schemeClr>
        </a:solidFill>
      </dgm:spPr>
      <dgm:t>
        <a:bodyPr/>
        <a:lstStyle/>
        <a:p>
          <a:r>
            <a:rPr lang="en-US" b="1" dirty="0" smtClean="0">
              <a:solidFill>
                <a:schemeClr val="tx2"/>
              </a:solidFill>
            </a:rPr>
            <a:t>About this series</a:t>
          </a:r>
          <a:endParaRPr lang="en-US" b="1" dirty="0">
            <a:solidFill>
              <a:schemeClr val="tx2"/>
            </a:solidFill>
          </a:endParaRPr>
        </a:p>
      </dgm:t>
    </dgm:pt>
    <dgm:pt modelId="{7212DA35-EAB6-4A0F-822D-990136AC905E}" type="parTrans" cxnId="{2B27C762-863B-4087-8098-CBA09859D8A5}">
      <dgm:prSet/>
      <dgm:spPr/>
      <dgm:t>
        <a:bodyPr/>
        <a:lstStyle/>
        <a:p>
          <a:endParaRPr lang="en-US"/>
        </a:p>
      </dgm:t>
    </dgm:pt>
    <dgm:pt modelId="{B54FC5F0-169A-42C4-B545-696B53C99C7E}" type="sibTrans" cxnId="{2B27C762-863B-4087-8098-CBA09859D8A5}">
      <dgm:prSet/>
      <dgm:spPr/>
      <dgm:t>
        <a:bodyPr/>
        <a:lstStyle/>
        <a:p>
          <a:endParaRPr lang="en-US"/>
        </a:p>
      </dgm:t>
    </dgm:pt>
    <dgm:pt modelId="{EBF92F7A-A3BA-4A49-8018-7D56C8F9C21C}">
      <dgm:prSet phldrT="[Text]" custT="1"/>
      <dgm:spPr/>
      <dgm:t>
        <a:bodyPr/>
        <a:lstStyle/>
        <a:p>
          <a:r>
            <a:rPr lang="en-US" sz="2000" u="sng" dirty="0" smtClean="0"/>
            <a:t>Announced </a:t>
          </a:r>
          <a:r>
            <a:rPr lang="en-US" sz="2000" u="sng" dirty="0" smtClean="0"/>
            <a:t>To date</a:t>
          </a:r>
          <a:r>
            <a:rPr lang="en-US" sz="2000" dirty="0" smtClean="0"/>
            <a:t>: April and May </a:t>
          </a:r>
          <a:r>
            <a:rPr lang="en-US" sz="2000" dirty="0" smtClean="0"/>
            <a:t>webinars</a:t>
          </a:r>
          <a:endParaRPr lang="en-US" sz="2000" dirty="0"/>
        </a:p>
      </dgm:t>
    </dgm:pt>
    <dgm:pt modelId="{28254F31-3CAA-484C-9C90-0DE38301AB9C}" type="parTrans" cxnId="{555E7CAF-66E7-42B6-9868-0F6E8EFCF44A}">
      <dgm:prSet/>
      <dgm:spPr/>
      <dgm:t>
        <a:bodyPr/>
        <a:lstStyle/>
        <a:p>
          <a:endParaRPr lang="en-US"/>
        </a:p>
      </dgm:t>
    </dgm:pt>
    <dgm:pt modelId="{1B92F512-F686-49AC-936E-5418158944C6}" type="sibTrans" cxnId="{555E7CAF-66E7-42B6-9868-0F6E8EFCF44A}">
      <dgm:prSet/>
      <dgm:spPr/>
      <dgm:t>
        <a:bodyPr/>
        <a:lstStyle/>
        <a:p>
          <a:endParaRPr lang="en-US"/>
        </a:p>
      </dgm:t>
    </dgm:pt>
    <dgm:pt modelId="{B1F20114-8D9D-4C22-B950-1495C697C34E}">
      <dgm:prSet custT="1"/>
      <dgm:spPr/>
      <dgm:t>
        <a:bodyPr/>
        <a:lstStyle/>
        <a:p>
          <a:r>
            <a:rPr lang="en-US" sz="2000" u="sng" dirty="0" smtClean="0"/>
            <a:t>Intended </a:t>
          </a:r>
          <a:r>
            <a:rPr lang="en-US" sz="2000" u="sng" dirty="0" smtClean="0"/>
            <a:t>Audience</a:t>
          </a:r>
          <a:r>
            <a:rPr lang="en-US" sz="2000" dirty="0" smtClean="0"/>
            <a:t>: STARS users </a:t>
          </a:r>
          <a:r>
            <a:rPr lang="en-US" sz="2000" dirty="0" smtClean="0"/>
            <a:t>invited by their SHIP </a:t>
          </a:r>
          <a:r>
            <a:rPr lang="en-US" sz="2000" dirty="0" smtClean="0"/>
            <a:t>leader, particularly </a:t>
          </a:r>
          <a:r>
            <a:rPr lang="en-US" sz="2000" dirty="0" smtClean="0">
              <a:effectLst/>
              <a:latin typeface="+mn-lt"/>
              <a:ea typeface="+mn-ea"/>
              <a:cs typeface="+mn-cs"/>
            </a:rPr>
            <a:t>past groups and the group preparing for their start date</a:t>
          </a:r>
          <a:endParaRPr lang="en-US" sz="2000" dirty="0"/>
        </a:p>
      </dgm:t>
    </dgm:pt>
    <dgm:pt modelId="{4841FE39-2FA6-4806-A98D-08A3A6123564}" type="parTrans" cxnId="{0996A5F1-60AA-48D5-AE54-16D37989C5EA}">
      <dgm:prSet/>
      <dgm:spPr/>
      <dgm:t>
        <a:bodyPr/>
        <a:lstStyle/>
        <a:p>
          <a:endParaRPr lang="en-US"/>
        </a:p>
      </dgm:t>
    </dgm:pt>
    <dgm:pt modelId="{FE29AD74-0862-42DB-AB7B-3EF2AB865064}" type="sibTrans" cxnId="{0996A5F1-60AA-48D5-AE54-16D37989C5EA}">
      <dgm:prSet/>
      <dgm:spPr/>
      <dgm:t>
        <a:bodyPr/>
        <a:lstStyle/>
        <a:p>
          <a:endParaRPr lang="en-US"/>
        </a:p>
      </dgm:t>
    </dgm:pt>
    <dgm:pt modelId="{0AA8FE4A-06B8-4E0D-9DDF-9350654D36AB}">
      <dgm:prSet custT="1"/>
      <dgm:spPr/>
      <dgm:t>
        <a:bodyPr/>
        <a:lstStyle/>
        <a:p>
          <a:r>
            <a:rPr lang="en-US" sz="2000" u="sng" dirty="0" smtClean="0">
              <a:effectLst/>
              <a:latin typeface="+mn-lt"/>
              <a:ea typeface="+mn-ea"/>
              <a:cs typeface="+mn-cs"/>
            </a:rPr>
            <a:t>Key point</a:t>
          </a:r>
          <a:r>
            <a:rPr lang="en-US" sz="2000" dirty="0" smtClean="0">
              <a:effectLst/>
              <a:latin typeface="+mn-lt"/>
              <a:ea typeface="+mn-ea"/>
              <a:cs typeface="+mn-cs"/>
            </a:rPr>
            <a:t>: SHIP activities should not be entered before STARS start date</a:t>
          </a:r>
          <a:endParaRPr lang="en-US" sz="2000" dirty="0"/>
        </a:p>
      </dgm:t>
    </dgm:pt>
    <dgm:pt modelId="{B9C4F7BA-61C1-4861-9C7B-A061A5706216}" type="parTrans" cxnId="{F5B87338-B065-44F3-9228-CB354F115EAA}">
      <dgm:prSet/>
      <dgm:spPr/>
      <dgm:t>
        <a:bodyPr/>
        <a:lstStyle/>
        <a:p>
          <a:endParaRPr lang="en-US"/>
        </a:p>
      </dgm:t>
    </dgm:pt>
    <dgm:pt modelId="{3E59D2B2-83D4-42ED-8E26-AD0C57E3D9CE}" type="sibTrans" cxnId="{F5B87338-B065-44F3-9228-CB354F115EAA}">
      <dgm:prSet/>
      <dgm:spPr/>
      <dgm:t>
        <a:bodyPr/>
        <a:lstStyle/>
        <a:p>
          <a:endParaRPr lang="en-US"/>
        </a:p>
      </dgm:t>
    </dgm:pt>
    <dgm:pt modelId="{6F7A9E88-8975-4458-B0F2-47F462A714EC}">
      <dgm:prSet phldrT="[Text]" custT="1"/>
      <dgm:spPr>
        <a:solidFill>
          <a:schemeClr val="accent2">
            <a:lumMod val="40000"/>
            <a:lumOff val="60000"/>
          </a:schemeClr>
        </a:solidFill>
      </dgm:spPr>
      <dgm:t>
        <a:bodyPr/>
        <a:lstStyle/>
        <a:p>
          <a:r>
            <a:rPr lang="en-US" sz="2800" b="1" dirty="0" smtClean="0">
              <a:solidFill>
                <a:schemeClr val="tx2"/>
              </a:solidFill>
            </a:rPr>
            <a:t>Team Member Form </a:t>
          </a:r>
          <a:br>
            <a:rPr lang="en-US" sz="2800" b="1" dirty="0" smtClean="0">
              <a:solidFill>
                <a:schemeClr val="tx2"/>
              </a:solidFill>
            </a:rPr>
          </a:br>
          <a:r>
            <a:rPr lang="en-US" sz="2400" b="1" dirty="0" smtClean="0">
              <a:solidFill>
                <a:schemeClr val="tx2"/>
              </a:solidFill>
            </a:rPr>
            <a:t>(once a month through July)</a:t>
          </a:r>
          <a:endParaRPr lang="en-US" sz="2400" b="1" dirty="0">
            <a:solidFill>
              <a:schemeClr val="tx2"/>
            </a:solidFill>
          </a:endParaRPr>
        </a:p>
      </dgm:t>
    </dgm:pt>
    <dgm:pt modelId="{B2C6E722-05F7-4177-A8C1-BA8E150C7137}" type="parTrans" cxnId="{3FF5FA38-DA54-4C2A-A7D7-F5A0481D6CE9}">
      <dgm:prSet/>
      <dgm:spPr/>
      <dgm:t>
        <a:bodyPr/>
        <a:lstStyle/>
        <a:p>
          <a:endParaRPr lang="en-US"/>
        </a:p>
      </dgm:t>
    </dgm:pt>
    <dgm:pt modelId="{C0A77CA1-5E5F-4051-A3FF-2D1777AE5C12}" type="sibTrans" cxnId="{3FF5FA38-DA54-4C2A-A7D7-F5A0481D6CE9}">
      <dgm:prSet/>
      <dgm:spPr/>
      <dgm:t>
        <a:bodyPr/>
        <a:lstStyle/>
        <a:p>
          <a:endParaRPr lang="en-US"/>
        </a:p>
      </dgm:t>
    </dgm:pt>
    <dgm:pt modelId="{9D939D9E-8AB9-4656-8B15-E7B864FD6918}" type="pres">
      <dgm:prSet presAssocID="{3B14AD4F-99DF-42A1-B872-7638CC3AA674}" presName="linear" presStyleCnt="0">
        <dgm:presLayoutVars>
          <dgm:dir/>
          <dgm:animLvl val="lvl"/>
          <dgm:resizeHandles val="exact"/>
        </dgm:presLayoutVars>
      </dgm:prSet>
      <dgm:spPr/>
      <dgm:t>
        <a:bodyPr/>
        <a:lstStyle/>
        <a:p>
          <a:endParaRPr lang="en-US"/>
        </a:p>
      </dgm:t>
    </dgm:pt>
    <dgm:pt modelId="{10A32C45-D22E-4B89-932E-699D409D2C61}" type="pres">
      <dgm:prSet presAssocID="{6F7A9E88-8975-4458-B0F2-47F462A714EC}" presName="parentLin" presStyleCnt="0"/>
      <dgm:spPr/>
    </dgm:pt>
    <dgm:pt modelId="{5C551365-A090-400A-8FE4-365A6517CE37}" type="pres">
      <dgm:prSet presAssocID="{6F7A9E88-8975-4458-B0F2-47F462A714EC}" presName="parentLeftMargin" presStyleLbl="node1" presStyleIdx="0" presStyleCnt="4"/>
      <dgm:spPr/>
      <dgm:t>
        <a:bodyPr/>
        <a:lstStyle/>
        <a:p>
          <a:endParaRPr lang="en-US"/>
        </a:p>
      </dgm:t>
    </dgm:pt>
    <dgm:pt modelId="{0FF92AE4-A5D6-4F8C-A498-25847A7AC0ED}" type="pres">
      <dgm:prSet presAssocID="{6F7A9E88-8975-4458-B0F2-47F462A714EC}" presName="parentText" presStyleLbl="node1" presStyleIdx="0" presStyleCnt="4" custLinFactNeighborY="5632">
        <dgm:presLayoutVars>
          <dgm:chMax val="0"/>
          <dgm:bulletEnabled val="1"/>
        </dgm:presLayoutVars>
      </dgm:prSet>
      <dgm:spPr/>
      <dgm:t>
        <a:bodyPr/>
        <a:lstStyle/>
        <a:p>
          <a:endParaRPr lang="en-US"/>
        </a:p>
      </dgm:t>
    </dgm:pt>
    <dgm:pt modelId="{C2B3F47D-F9B1-45CB-ABAC-28A22F9C6F17}" type="pres">
      <dgm:prSet presAssocID="{6F7A9E88-8975-4458-B0F2-47F462A714EC}" presName="negativeSpace" presStyleCnt="0"/>
      <dgm:spPr/>
    </dgm:pt>
    <dgm:pt modelId="{AE2B4B0E-B99D-44BE-A25C-D7E1E2A8CFFB}" type="pres">
      <dgm:prSet presAssocID="{6F7A9E88-8975-4458-B0F2-47F462A714EC}" presName="childText" presStyleLbl="conFgAcc1" presStyleIdx="0" presStyleCnt="4">
        <dgm:presLayoutVars>
          <dgm:bulletEnabled val="1"/>
        </dgm:presLayoutVars>
      </dgm:prSet>
      <dgm:spPr/>
    </dgm:pt>
    <dgm:pt modelId="{7361FF77-B9B2-488D-A734-D65BD7AB65E9}" type="pres">
      <dgm:prSet presAssocID="{C0A77CA1-5E5F-4051-A3FF-2D1777AE5C12}" presName="spaceBetweenRectangles" presStyleCnt="0"/>
      <dgm:spPr/>
    </dgm:pt>
    <dgm:pt modelId="{6976A22C-2162-4B6F-A535-C5ECA1550B6C}" type="pres">
      <dgm:prSet presAssocID="{FDBD17AD-422D-442E-A0B5-2A518883B59E}" presName="parentLin" presStyleCnt="0"/>
      <dgm:spPr/>
      <dgm:t>
        <a:bodyPr/>
        <a:lstStyle/>
        <a:p>
          <a:endParaRPr lang="en-US"/>
        </a:p>
      </dgm:t>
    </dgm:pt>
    <dgm:pt modelId="{2E0BD504-F67B-44AB-83E8-DC2620857099}" type="pres">
      <dgm:prSet presAssocID="{FDBD17AD-422D-442E-A0B5-2A518883B59E}" presName="parentLeftMargin" presStyleLbl="node1" presStyleIdx="0" presStyleCnt="4"/>
      <dgm:spPr/>
      <dgm:t>
        <a:bodyPr/>
        <a:lstStyle/>
        <a:p>
          <a:endParaRPr lang="en-US"/>
        </a:p>
      </dgm:t>
    </dgm:pt>
    <dgm:pt modelId="{481D7978-1987-4856-B738-5A9AED3D3A10}" type="pres">
      <dgm:prSet presAssocID="{FDBD17AD-422D-442E-A0B5-2A518883B59E}" presName="parentText" presStyleLbl="node1" presStyleIdx="1" presStyleCnt="4" custLinFactNeighborY="121">
        <dgm:presLayoutVars>
          <dgm:chMax val="0"/>
          <dgm:bulletEnabled val="1"/>
        </dgm:presLayoutVars>
      </dgm:prSet>
      <dgm:spPr/>
      <dgm:t>
        <a:bodyPr/>
        <a:lstStyle/>
        <a:p>
          <a:endParaRPr lang="en-US"/>
        </a:p>
      </dgm:t>
    </dgm:pt>
    <dgm:pt modelId="{84873B2E-8925-416E-B44C-1626AFF3DEC3}" type="pres">
      <dgm:prSet presAssocID="{FDBD17AD-422D-442E-A0B5-2A518883B59E}" presName="negativeSpace" presStyleCnt="0"/>
      <dgm:spPr/>
      <dgm:t>
        <a:bodyPr/>
        <a:lstStyle/>
        <a:p>
          <a:endParaRPr lang="en-US"/>
        </a:p>
      </dgm:t>
    </dgm:pt>
    <dgm:pt modelId="{D3441829-B585-46FB-86F3-40BA2E2596AB}" type="pres">
      <dgm:prSet presAssocID="{FDBD17AD-422D-442E-A0B5-2A518883B59E}" presName="childText" presStyleLbl="conFgAcc1" presStyleIdx="1" presStyleCnt="4">
        <dgm:presLayoutVars>
          <dgm:bulletEnabled val="1"/>
        </dgm:presLayoutVars>
      </dgm:prSet>
      <dgm:spPr/>
      <dgm:t>
        <a:bodyPr/>
        <a:lstStyle/>
        <a:p>
          <a:endParaRPr lang="en-US"/>
        </a:p>
      </dgm:t>
    </dgm:pt>
    <dgm:pt modelId="{F2E6EBB8-CEE5-48AA-953A-6D491D0D0DE4}" type="pres">
      <dgm:prSet presAssocID="{9A1B0DBD-2DDB-46BB-B7BD-7AFDFE101969}" presName="spaceBetweenRectangles" presStyleCnt="0"/>
      <dgm:spPr/>
      <dgm:t>
        <a:bodyPr/>
        <a:lstStyle/>
        <a:p>
          <a:endParaRPr lang="en-US"/>
        </a:p>
      </dgm:t>
    </dgm:pt>
    <dgm:pt modelId="{F241DE2A-C5EB-4FAD-8B54-164E4DA5B1F6}" type="pres">
      <dgm:prSet presAssocID="{A8F41AEA-78B9-4E14-8941-3CA72E46017E}" presName="parentLin" presStyleCnt="0"/>
      <dgm:spPr/>
      <dgm:t>
        <a:bodyPr/>
        <a:lstStyle/>
        <a:p>
          <a:endParaRPr lang="en-US"/>
        </a:p>
      </dgm:t>
    </dgm:pt>
    <dgm:pt modelId="{BCD2F4EB-303A-4A73-85ED-0CD032CE3AA5}" type="pres">
      <dgm:prSet presAssocID="{A8F41AEA-78B9-4E14-8941-3CA72E46017E}" presName="parentLeftMargin" presStyleLbl="node1" presStyleIdx="1" presStyleCnt="4"/>
      <dgm:spPr/>
      <dgm:t>
        <a:bodyPr/>
        <a:lstStyle/>
        <a:p>
          <a:endParaRPr lang="en-US"/>
        </a:p>
      </dgm:t>
    </dgm:pt>
    <dgm:pt modelId="{E2E46FAD-06B9-43D9-9BEF-2717886805A8}" type="pres">
      <dgm:prSet presAssocID="{A8F41AEA-78B9-4E14-8941-3CA72E46017E}" presName="parentText" presStyleLbl="node1" presStyleIdx="2" presStyleCnt="4">
        <dgm:presLayoutVars>
          <dgm:chMax val="0"/>
          <dgm:bulletEnabled val="1"/>
        </dgm:presLayoutVars>
      </dgm:prSet>
      <dgm:spPr/>
      <dgm:t>
        <a:bodyPr/>
        <a:lstStyle/>
        <a:p>
          <a:endParaRPr lang="en-US"/>
        </a:p>
      </dgm:t>
    </dgm:pt>
    <dgm:pt modelId="{00FFE451-D695-46AC-9FCF-2B4D2AD7C37B}" type="pres">
      <dgm:prSet presAssocID="{A8F41AEA-78B9-4E14-8941-3CA72E46017E}" presName="negativeSpace" presStyleCnt="0"/>
      <dgm:spPr/>
      <dgm:t>
        <a:bodyPr/>
        <a:lstStyle/>
        <a:p>
          <a:endParaRPr lang="en-US"/>
        </a:p>
      </dgm:t>
    </dgm:pt>
    <dgm:pt modelId="{A4E1C481-DAB9-4580-945F-A196486E75CA}" type="pres">
      <dgm:prSet presAssocID="{A8F41AEA-78B9-4E14-8941-3CA72E46017E}" presName="childText" presStyleLbl="conFgAcc1" presStyleIdx="2" presStyleCnt="4">
        <dgm:presLayoutVars>
          <dgm:bulletEnabled val="1"/>
        </dgm:presLayoutVars>
      </dgm:prSet>
      <dgm:spPr/>
      <dgm:t>
        <a:bodyPr/>
        <a:lstStyle/>
        <a:p>
          <a:endParaRPr lang="en-US"/>
        </a:p>
      </dgm:t>
    </dgm:pt>
    <dgm:pt modelId="{1F04C2BA-89EB-4215-9E2A-AFB6028FB440}" type="pres">
      <dgm:prSet presAssocID="{8DE8B81C-A3C6-4BFE-A5D9-18857DF3EE6E}" presName="spaceBetweenRectangles" presStyleCnt="0"/>
      <dgm:spPr/>
    </dgm:pt>
    <dgm:pt modelId="{3A8A4788-44A4-465C-AFAF-13D4A35711CB}" type="pres">
      <dgm:prSet presAssocID="{0F3BCF19-4516-4821-B192-1032B2B67A3E}" presName="parentLin" presStyleCnt="0"/>
      <dgm:spPr/>
    </dgm:pt>
    <dgm:pt modelId="{3AD9CFE8-59F0-4C2B-AA97-538DF88AA3C2}" type="pres">
      <dgm:prSet presAssocID="{0F3BCF19-4516-4821-B192-1032B2B67A3E}" presName="parentLeftMargin" presStyleLbl="node1" presStyleIdx="2" presStyleCnt="4"/>
      <dgm:spPr/>
      <dgm:t>
        <a:bodyPr/>
        <a:lstStyle/>
        <a:p>
          <a:endParaRPr lang="en-US"/>
        </a:p>
      </dgm:t>
    </dgm:pt>
    <dgm:pt modelId="{D1C7FF6D-0167-4EDC-8A4C-F22D3E218C53}" type="pres">
      <dgm:prSet presAssocID="{0F3BCF19-4516-4821-B192-1032B2B67A3E}" presName="parentText" presStyleLbl="node1" presStyleIdx="3" presStyleCnt="4">
        <dgm:presLayoutVars>
          <dgm:chMax val="0"/>
          <dgm:bulletEnabled val="1"/>
        </dgm:presLayoutVars>
      </dgm:prSet>
      <dgm:spPr/>
      <dgm:t>
        <a:bodyPr/>
        <a:lstStyle/>
        <a:p>
          <a:endParaRPr lang="en-US"/>
        </a:p>
      </dgm:t>
    </dgm:pt>
    <dgm:pt modelId="{4968BD26-0840-4932-B779-604D354A8121}" type="pres">
      <dgm:prSet presAssocID="{0F3BCF19-4516-4821-B192-1032B2B67A3E}" presName="negativeSpace" presStyleCnt="0"/>
      <dgm:spPr/>
    </dgm:pt>
    <dgm:pt modelId="{37057751-799F-4F7C-886E-66969B14E6C4}" type="pres">
      <dgm:prSet presAssocID="{0F3BCF19-4516-4821-B192-1032B2B67A3E}" presName="childText" presStyleLbl="conFgAcc1" presStyleIdx="3" presStyleCnt="4">
        <dgm:presLayoutVars>
          <dgm:bulletEnabled val="1"/>
        </dgm:presLayoutVars>
      </dgm:prSet>
      <dgm:spPr/>
      <dgm:t>
        <a:bodyPr/>
        <a:lstStyle/>
        <a:p>
          <a:endParaRPr lang="en-US"/>
        </a:p>
      </dgm:t>
    </dgm:pt>
  </dgm:ptLst>
  <dgm:cxnLst>
    <dgm:cxn modelId="{599CBAD9-EAD6-47C3-A1BE-D367129C89F4}" type="presOf" srcId="{0F3BCF19-4516-4821-B192-1032B2B67A3E}" destId="{3AD9CFE8-59F0-4C2B-AA97-538DF88AA3C2}" srcOrd="0" destOrd="0" presId="urn:microsoft.com/office/officeart/2005/8/layout/list1"/>
    <dgm:cxn modelId="{0996A5F1-60AA-48D5-AE54-16D37989C5EA}" srcId="{0F3BCF19-4516-4821-B192-1032B2B67A3E}" destId="{B1F20114-8D9D-4C22-B950-1495C697C34E}" srcOrd="1" destOrd="0" parTransId="{4841FE39-2FA6-4806-A98D-08A3A6123564}" sibTransId="{FE29AD74-0862-42DB-AB7B-3EF2AB865064}"/>
    <dgm:cxn modelId="{96113CAC-0737-4D53-9FA6-4DDD055A38BC}" type="presOf" srcId="{0AA8FE4A-06B8-4E0D-9DDF-9350654D36AB}" destId="{37057751-799F-4F7C-886E-66969B14E6C4}" srcOrd="0" destOrd="2" presId="urn:microsoft.com/office/officeart/2005/8/layout/list1"/>
    <dgm:cxn modelId="{3FF5FA38-DA54-4C2A-A7D7-F5A0481D6CE9}" srcId="{3B14AD4F-99DF-42A1-B872-7638CC3AA674}" destId="{6F7A9E88-8975-4458-B0F2-47F462A714EC}" srcOrd="0" destOrd="0" parTransId="{B2C6E722-05F7-4177-A8C1-BA8E150C7137}" sibTransId="{C0A77CA1-5E5F-4051-A3FF-2D1777AE5C12}"/>
    <dgm:cxn modelId="{BB69ABAD-CB1E-4F26-8FEA-7977648A5B28}" type="presOf" srcId="{A8F41AEA-78B9-4E14-8941-3CA72E46017E}" destId="{BCD2F4EB-303A-4A73-85ED-0CD032CE3AA5}" srcOrd="0" destOrd="0" presId="urn:microsoft.com/office/officeart/2005/8/layout/list1"/>
    <dgm:cxn modelId="{4870F7DA-9446-485E-B5BC-46973D58ABDE}" type="presOf" srcId="{FDBD17AD-422D-442E-A0B5-2A518883B59E}" destId="{2E0BD504-F67B-44AB-83E8-DC2620857099}" srcOrd="0" destOrd="0" presId="urn:microsoft.com/office/officeart/2005/8/layout/list1"/>
    <dgm:cxn modelId="{581CAC95-559A-4B88-AF7A-61335087DA19}" type="presOf" srcId="{0F3BCF19-4516-4821-B192-1032B2B67A3E}" destId="{D1C7FF6D-0167-4EDC-8A4C-F22D3E218C53}" srcOrd="1" destOrd="0" presId="urn:microsoft.com/office/officeart/2005/8/layout/list1"/>
    <dgm:cxn modelId="{F5B87338-B065-44F3-9228-CB354F115EAA}" srcId="{0F3BCF19-4516-4821-B192-1032B2B67A3E}" destId="{0AA8FE4A-06B8-4E0D-9DDF-9350654D36AB}" srcOrd="2" destOrd="0" parTransId="{B9C4F7BA-61C1-4861-9C7B-A061A5706216}" sibTransId="{3E59D2B2-83D4-42ED-8E26-AD0C57E3D9CE}"/>
    <dgm:cxn modelId="{0779E802-9522-410B-B6B6-D30117A991E4}" type="presOf" srcId="{A8F41AEA-78B9-4E14-8941-3CA72E46017E}" destId="{E2E46FAD-06B9-43D9-9BEF-2717886805A8}" srcOrd="1" destOrd="0" presId="urn:microsoft.com/office/officeart/2005/8/layout/list1"/>
    <dgm:cxn modelId="{B8193DDA-DD1D-4772-8884-BE1C493A414E}" type="presOf" srcId="{FDBD17AD-422D-442E-A0B5-2A518883B59E}" destId="{481D7978-1987-4856-B738-5A9AED3D3A10}" srcOrd="1" destOrd="0" presId="urn:microsoft.com/office/officeart/2005/8/layout/list1"/>
    <dgm:cxn modelId="{F7FD6E1F-7827-493E-A005-32DFE3480D86}" type="presOf" srcId="{3B14AD4F-99DF-42A1-B872-7638CC3AA674}" destId="{9D939D9E-8AB9-4656-8B15-E7B864FD6918}" srcOrd="0" destOrd="0" presId="urn:microsoft.com/office/officeart/2005/8/layout/list1"/>
    <dgm:cxn modelId="{78ABE68D-C079-4836-A0A4-B049A04BAED6}" type="presOf" srcId="{B1F20114-8D9D-4C22-B950-1495C697C34E}" destId="{37057751-799F-4F7C-886E-66969B14E6C4}" srcOrd="0" destOrd="1" presId="urn:microsoft.com/office/officeart/2005/8/layout/list1"/>
    <dgm:cxn modelId="{2B27C762-863B-4087-8098-CBA09859D8A5}" srcId="{3B14AD4F-99DF-42A1-B872-7638CC3AA674}" destId="{0F3BCF19-4516-4821-B192-1032B2B67A3E}" srcOrd="3" destOrd="0" parTransId="{7212DA35-EAB6-4A0F-822D-990136AC905E}" sibTransId="{B54FC5F0-169A-42C4-B545-696B53C99C7E}"/>
    <dgm:cxn modelId="{0983DB53-9D4E-4A69-A17B-0DA5AC3B7E37}" srcId="{3B14AD4F-99DF-42A1-B872-7638CC3AA674}" destId="{FDBD17AD-422D-442E-A0B5-2A518883B59E}" srcOrd="1" destOrd="0" parTransId="{E9F31B92-9047-4B38-AD8C-CE30F8E94762}" sibTransId="{9A1B0DBD-2DDB-46BB-B7BD-7AFDFE101969}"/>
    <dgm:cxn modelId="{81C51FE7-F202-4C1D-8C4D-EE74AA5CEAB6}" type="presOf" srcId="{6F7A9E88-8975-4458-B0F2-47F462A714EC}" destId="{5C551365-A090-400A-8FE4-365A6517CE37}" srcOrd="0" destOrd="0" presId="urn:microsoft.com/office/officeart/2005/8/layout/list1"/>
    <dgm:cxn modelId="{EC5EC530-9EF3-417A-847B-55DCE4DA6E18}" type="presOf" srcId="{6F7A9E88-8975-4458-B0F2-47F462A714EC}" destId="{0FF92AE4-A5D6-4F8C-A498-25847A7AC0ED}" srcOrd="1" destOrd="0" presId="urn:microsoft.com/office/officeart/2005/8/layout/list1"/>
    <dgm:cxn modelId="{79EB4556-23F6-4A30-A89B-8D898BC9F522}" srcId="{3B14AD4F-99DF-42A1-B872-7638CC3AA674}" destId="{A8F41AEA-78B9-4E14-8941-3CA72E46017E}" srcOrd="2" destOrd="0" parTransId="{BBE8A999-00B2-43C1-B6BC-AE1366EC9BF5}" sibTransId="{8DE8B81C-A3C6-4BFE-A5D9-18857DF3EE6E}"/>
    <dgm:cxn modelId="{D2ED8039-9C3A-417D-8313-4674B2932BE8}" type="presOf" srcId="{EBF92F7A-A3BA-4A49-8018-7D56C8F9C21C}" destId="{37057751-799F-4F7C-886E-66969B14E6C4}" srcOrd="0" destOrd="0" presId="urn:microsoft.com/office/officeart/2005/8/layout/list1"/>
    <dgm:cxn modelId="{555E7CAF-66E7-42B6-9868-0F6E8EFCF44A}" srcId="{0F3BCF19-4516-4821-B192-1032B2B67A3E}" destId="{EBF92F7A-A3BA-4A49-8018-7D56C8F9C21C}" srcOrd="0" destOrd="0" parTransId="{28254F31-3CAA-484C-9C90-0DE38301AB9C}" sibTransId="{1B92F512-F686-49AC-936E-5418158944C6}"/>
    <dgm:cxn modelId="{806A0409-67DC-4BFF-AC3E-4B234AA2E522}" type="presParOf" srcId="{9D939D9E-8AB9-4656-8B15-E7B864FD6918}" destId="{10A32C45-D22E-4B89-932E-699D409D2C61}" srcOrd="0" destOrd="0" presId="urn:microsoft.com/office/officeart/2005/8/layout/list1"/>
    <dgm:cxn modelId="{57918B89-E31D-49B7-9D07-626926231D5E}" type="presParOf" srcId="{10A32C45-D22E-4B89-932E-699D409D2C61}" destId="{5C551365-A090-400A-8FE4-365A6517CE37}" srcOrd="0" destOrd="0" presId="urn:microsoft.com/office/officeart/2005/8/layout/list1"/>
    <dgm:cxn modelId="{0474B94E-00E7-4F27-80F1-C44624B3EF32}" type="presParOf" srcId="{10A32C45-D22E-4B89-932E-699D409D2C61}" destId="{0FF92AE4-A5D6-4F8C-A498-25847A7AC0ED}" srcOrd="1" destOrd="0" presId="urn:microsoft.com/office/officeart/2005/8/layout/list1"/>
    <dgm:cxn modelId="{D0907D86-F37A-463E-A634-B28EC22573B8}" type="presParOf" srcId="{9D939D9E-8AB9-4656-8B15-E7B864FD6918}" destId="{C2B3F47D-F9B1-45CB-ABAC-28A22F9C6F17}" srcOrd="1" destOrd="0" presId="urn:microsoft.com/office/officeart/2005/8/layout/list1"/>
    <dgm:cxn modelId="{899F6E06-BD72-47C9-A48D-DA90D6B61D4C}" type="presParOf" srcId="{9D939D9E-8AB9-4656-8B15-E7B864FD6918}" destId="{AE2B4B0E-B99D-44BE-A25C-D7E1E2A8CFFB}" srcOrd="2" destOrd="0" presId="urn:microsoft.com/office/officeart/2005/8/layout/list1"/>
    <dgm:cxn modelId="{21C2415E-42BB-4C39-A45E-12974B98CC12}" type="presParOf" srcId="{9D939D9E-8AB9-4656-8B15-E7B864FD6918}" destId="{7361FF77-B9B2-488D-A734-D65BD7AB65E9}" srcOrd="3" destOrd="0" presId="urn:microsoft.com/office/officeart/2005/8/layout/list1"/>
    <dgm:cxn modelId="{0212D70D-A30C-4348-9C66-F887828FB437}" type="presParOf" srcId="{9D939D9E-8AB9-4656-8B15-E7B864FD6918}" destId="{6976A22C-2162-4B6F-A535-C5ECA1550B6C}" srcOrd="4" destOrd="0" presId="urn:microsoft.com/office/officeart/2005/8/layout/list1"/>
    <dgm:cxn modelId="{A2ACD3B0-E467-4ECF-97A8-1C1576E3240D}" type="presParOf" srcId="{6976A22C-2162-4B6F-A535-C5ECA1550B6C}" destId="{2E0BD504-F67B-44AB-83E8-DC2620857099}" srcOrd="0" destOrd="0" presId="urn:microsoft.com/office/officeart/2005/8/layout/list1"/>
    <dgm:cxn modelId="{9664AA81-5B4C-474A-BEF0-A0193105FB6B}" type="presParOf" srcId="{6976A22C-2162-4B6F-A535-C5ECA1550B6C}" destId="{481D7978-1987-4856-B738-5A9AED3D3A10}" srcOrd="1" destOrd="0" presId="urn:microsoft.com/office/officeart/2005/8/layout/list1"/>
    <dgm:cxn modelId="{15990ADA-27DA-4254-B126-925410818742}" type="presParOf" srcId="{9D939D9E-8AB9-4656-8B15-E7B864FD6918}" destId="{84873B2E-8925-416E-B44C-1626AFF3DEC3}" srcOrd="5" destOrd="0" presId="urn:microsoft.com/office/officeart/2005/8/layout/list1"/>
    <dgm:cxn modelId="{4C5B5363-6414-4347-9D32-DCB72654FF75}" type="presParOf" srcId="{9D939D9E-8AB9-4656-8B15-E7B864FD6918}" destId="{D3441829-B585-46FB-86F3-40BA2E2596AB}" srcOrd="6" destOrd="0" presId="urn:microsoft.com/office/officeart/2005/8/layout/list1"/>
    <dgm:cxn modelId="{46E0E76F-526A-47BD-A341-32FA249281F6}" type="presParOf" srcId="{9D939D9E-8AB9-4656-8B15-E7B864FD6918}" destId="{F2E6EBB8-CEE5-48AA-953A-6D491D0D0DE4}" srcOrd="7" destOrd="0" presId="urn:microsoft.com/office/officeart/2005/8/layout/list1"/>
    <dgm:cxn modelId="{72599198-6B46-4AE4-9A49-DEC0BC6DE9BE}" type="presParOf" srcId="{9D939D9E-8AB9-4656-8B15-E7B864FD6918}" destId="{F241DE2A-C5EB-4FAD-8B54-164E4DA5B1F6}" srcOrd="8" destOrd="0" presId="urn:microsoft.com/office/officeart/2005/8/layout/list1"/>
    <dgm:cxn modelId="{8D4FCC81-5528-4D14-828D-0A30CF96649C}" type="presParOf" srcId="{F241DE2A-C5EB-4FAD-8B54-164E4DA5B1F6}" destId="{BCD2F4EB-303A-4A73-85ED-0CD032CE3AA5}" srcOrd="0" destOrd="0" presId="urn:microsoft.com/office/officeart/2005/8/layout/list1"/>
    <dgm:cxn modelId="{46941B7C-5BB0-4025-A6F4-4BDB2E0E55A5}" type="presParOf" srcId="{F241DE2A-C5EB-4FAD-8B54-164E4DA5B1F6}" destId="{E2E46FAD-06B9-43D9-9BEF-2717886805A8}" srcOrd="1" destOrd="0" presId="urn:microsoft.com/office/officeart/2005/8/layout/list1"/>
    <dgm:cxn modelId="{B7271236-BEA5-4D67-8F91-3BFCDB1ED03C}" type="presParOf" srcId="{9D939D9E-8AB9-4656-8B15-E7B864FD6918}" destId="{00FFE451-D695-46AC-9FCF-2B4D2AD7C37B}" srcOrd="9" destOrd="0" presId="urn:microsoft.com/office/officeart/2005/8/layout/list1"/>
    <dgm:cxn modelId="{8DB37168-EB81-4EB1-873D-F0E3B7CB0238}" type="presParOf" srcId="{9D939D9E-8AB9-4656-8B15-E7B864FD6918}" destId="{A4E1C481-DAB9-4580-945F-A196486E75CA}" srcOrd="10" destOrd="0" presId="urn:microsoft.com/office/officeart/2005/8/layout/list1"/>
    <dgm:cxn modelId="{74BF47CA-E74E-4173-A252-CA70E4FD6CF2}" type="presParOf" srcId="{9D939D9E-8AB9-4656-8B15-E7B864FD6918}" destId="{1F04C2BA-89EB-4215-9E2A-AFB6028FB440}" srcOrd="11" destOrd="0" presId="urn:microsoft.com/office/officeart/2005/8/layout/list1"/>
    <dgm:cxn modelId="{FC6A224F-25E6-401E-85C4-F4555561A947}" type="presParOf" srcId="{9D939D9E-8AB9-4656-8B15-E7B864FD6918}" destId="{3A8A4788-44A4-465C-AFAF-13D4A35711CB}" srcOrd="12" destOrd="0" presId="urn:microsoft.com/office/officeart/2005/8/layout/list1"/>
    <dgm:cxn modelId="{EFA68CCD-099D-486A-BD09-A9F5E6572FCA}" type="presParOf" srcId="{3A8A4788-44A4-465C-AFAF-13D4A35711CB}" destId="{3AD9CFE8-59F0-4C2B-AA97-538DF88AA3C2}" srcOrd="0" destOrd="0" presId="urn:microsoft.com/office/officeart/2005/8/layout/list1"/>
    <dgm:cxn modelId="{1C2E87E5-9930-4A7C-B576-9E43D1E2D500}" type="presParOf" srcId="{3A8A4788-44A4-465C-AFAF-13D4A35711CB}" destId="{D1C7FF6D-0167-4EDC-8A4C-F22D3E218C53}" srcOrd="1" destOrd="0" presId="urn:microsoft.com/office/officeart/2005/8/layout/list1"/>
    <dgm:cxn modelId="{5555C429-7FDE-4F06-B287-11E43B09AEEF}" type="presParOf" srcId="{9D939D9E-8AB9-4656-8B15-E7B864FD6918}" destId="{4968BD26-0840-4932-B779-604D354A8121}" srcOrd="13" destOrd="0" presId="urn:microsoft.com/office/officeart/2005/8/layout/list1"/>
    <dgm:cxn modelId="{A021DFC8-268B-48DF-85A9-75BB2C35AAF6}" type="presParOf" srcId="{9D939D9E-8AB9-4656-8B15-E7B864FD6918}" destId="{37057751-799F-4F7C-886E-66969B14E6C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9FE362-083C-4411-8F37-339B6125D776}"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0990ADD0-93D2-4AD5-BDB3-4061121BA3C0}">
      <dgm:prSet/>
      <dgm:spPr/>
      <dgm:t>
        <a:bodyPr/>
        <a:lstStyle/>
        <a:p>
          <a:pPr rtl="0"/>
          <a:r>
            <a:rPr lang="en-US" dirty="0" smtClean="0"/>
            <a:t>1</a:t>
          </a:r>
          <a:r>
            <a:rPr lang="en-US" smtClean="0"/>
            <a:t>. Team </a:t>
          </a:r>
          <a:r>
            <a:rPr lang="en-US" dirty="0" smtClean="0"/>
            <a:t>Member Profile</a:t>
          </a:r>
          <a:endParaRPr lang="en-US" dirty="0"/>
        </a:p>
      </dgm:t>
    </dgm:pt>
    <dgm:pt modelId="{84B49058-1823-4BF3-B401-3F8EE6456B45}" type="parTrans" cxnId="{1F0A157C-956E-4642-8F4E-ADE26B7BCD20}">
      <dgm:prSet/>
      <dgm:spPr/>
      <dgm:t>
        <a:bodyPr/>
        <a:lstStyle/>
        <a:p>
          <a:endParaRPr lang="en-US"/>
        </a:p>
      </dgm:t>
    </dgm:pt>
    <dgm:pt modelId="{F48598A6-EFED-4D93-B11D-7FA4356F6E5B}" type="sibTrans" cxnId="{1F0A157C-956E-4642-8F4E-ADE26B7BCD20}">
      <dgm:prSet/>
      <dgm:spPr/>
      <dgm:t>
        <a:bodyPr/>
        <a:lstStyle/>
        <a:p>
          <a:endParaRPr lang="en-US"/>
        </a:p>
      </dgm:t>
    </dgm:pt>
    <dgm:pt modelId="{D728DFEF-0DAA-4974-95B3-8538594A4376}">
      <dgm:prSet/>
      <dgm:spPr/>
      <dgm:t>
        <a:bodyPr/>
        <a:lstStyle/>
        <a:p>
          <a:pPr rtl="0"/>
          <a:r>
            <a:rPr lang="en-US" dirty="0" smtClean="0"/>
            <a:t>2</a:t>
          </a:r>
          <a:r>
            <a:rPr lang="en-US" smtClean="0"/>
            <a:t>. Credentials (= </a:t>
          </a:r>
          <a:r>
            <a:rPr lang="en-US" dirty="0" smtClean="0"/>
            <a:t>Username + Password)</a:t>
          </a:r>
          <a:endParaRPr lang="en-US" dirty="0"/>
        </a:p>
      </dgm:t>
    </dgm:pt>
    <dgm:pt modelId="{6FC72998-43E6-43E0-A6BF-B5DE9265EC9A}" type="parTrans" cxnId="{0758C0EC-5CC3-474A-8702-C73B835412C7}">
      <dgm:prSet/>
      <dgm:spPr/>
      <dgm:t>
        <a:bodyPr/>
        <a:lstStyle/>
        <a:p>
          <a:endParaRPr lang="en-US"/>
        </a:p>
      </dgm:t>
    </dgm:pt>
    <dgm:pt modelId="{D6B5A29C-D9DD-4FEE-A820-474837102350}" type="sibTrans" cxnId="{0758C0EC-5CC3-474A-8702-C73B835412C7}">
      <dgm:prSet/>
      <dgm:spPr/>
      <dgm:t>
        <a:bodyPr/>
        <a:lstStyle/>
        <a:p>
          <a:endParaRPr lang="en-US"/>
        </a:p>
      </dgm:t>
    </dgm:pt>
    <dgm:pt modelId="{B221BD13-B495-4884-8497-BC938B31A124}">
      <dgm:prSet/>
      <dgm:spPr/>
      <dgm:t>
        <a:bodyPr/>
        <a:lstStyle/>
        <a:p>
          <a:pPr rtl="0"/>
          <a:r>
            <a:rPr lang="en-US" dirty="0" smtClean="0"/>
            <a:t>3</a:t>
          </a:r>
          <a:r>
            <a:rPr lang="en-US" smtClean="0"/>
            <a:t>. The </a:t>
          </a:r>
          <a:r>
            <a:rPr lang="en-US" dirty="0" smtClean="0"/>
            <a:t>STARS landing page link</a:t>
          </a:r>
          <a:endParaRPr lang="en-US" dirty="0"/>
        </a:p>
      </dgm:t>
    </dgm:pt>
    <dgm:pt modelId="{4B743584-2B76-490E-9AC8-DD7F293C8CD1}" type="parTrans" cxnId="{FC99AC0F-0983-4E34-8242-BB72DCEE85ED}">
      <dgm:prSet/>
      <dgm:spPr/>
      <dgm:t>
        <a:bodyPr/>
        <a:lstStyle/>
        <a:p>
          <a:endParaRPr lang="en-US"/>
        </a:p>
      </dgm:t>
    </dgm:pt>
    <dgm:pt modelId="{55211A99-C63A-4AE1-83BD-C3CA256EC121}" type="sibTrans" cxnId="{FC99AC0F-0983-4E34-8242-BB72DCEE85ED}">
      <dgm:prSet/>
      <dgm:spPr/>
      <dgm:t>
        <a:bodyPr/>
        <a:lstStyle/>
        <a:p>
          <a:endParaRPr lang="en-US"/>
        </a:p>
      </dgm:t>
    </dgm:pt>
    <dgm:pt modelId="{59A49719-AA98-4C2E-B91A-54144569C187}" type="pres">
      <dgm:prSet presAssocID="{C19FE362-083C-4411-8F37-339B6125D776}" presName="Name0" presStyleCnt="0">
        <dgm:presLayoutVars>
          <dgm:dir/>
          <dgm:resizeHandles val="exact"/>
        </dgm:presLayoutVars>
      </dgm:prSet>
      <dgm:spPr/>
      <dgm:t>
        <a:bodyPr/>
        <a:lstStyle/>
        <a:p>
          <a:endParaRPr lang="en-US"/>
        </a:p>
      </dgm:t>
    </dgm:pt>
    <dgm:pt modelId="{3A6EB7CA-47C9-4C9E-88BE-5C085329A441}" type="pres">
      <dgm:prSet presAssocID="{0990ADD0-93D2-4AD5-BDB3-4061121BA3C0}" presName="node" presStyleLbl="node1" presStyleIdx="0" presStyleCnt="3" custScaleY="124721">
        <dgm:presLayoutVars>
          <dgm:bulletEnabled val="1"/>
        </dgm:presLayoutVars>
      </dgm:prSet>
      <dgm:spPr/>
      <dgm:t>
        <a:bodyPr/>
        <a:lstStyle/>
        <a:p>
          <a:endParaRPr lang="en-US"/>
        </a:p>
      </dgm:t>
    </dgm:pt>
    <dgm:pt modelId="{8320ADBB-7CCE-4846-8020-74B94C14308A}" type="pres">
      <dgm:prSet presAssocID="{F48598A6-EFED-4D93-B11D-7FA4356F6E5B}" presName="sibTrans" presStyleLbl="sibTrans2D1" presStyleIdx="0" presStyleCnt="2"/>
      <dgm:spPr/>
      <dgm:t>
        <a:bodyPr/>
        <a:lstStyle/>
        <a:p>
          <a:endParaRPr lang="en-US"/>
        </a:p>
      </dgm:t>
    </dgm:pt>
    <dgm:pt modelId="{681BC48B-87A4-4074-BB00-BA95B9DFBE9F}" type="pres">
      <dgm:prSet presAssocID="{F48598A6-EFED-4D93-B11D-7FA4356F6E5B}" presName="connectorText" presStyleLbl="sibTrans2D1" presStyleIdx="0" presStyleCnt="2"/>
      <dgm:spPr/>
      <dgm:t>
        <a:bodyPr/>
        <a:lstStyle/>
        <a:p>
          <a:endParaRPr lang="en-US"/>
        </a:p>
      </dgm:t>
    </dgm:pt>
    <dgm:pt modelId="{B0933C41-4E92-43B2-B88C-AEE17F485D09}" type="pres">
      <dgm:prSet presAssocID="{D728DFEF-0DAA-4974-95B3-8538594A4376}" presName="node" presStyleLbl="node1" presStyleIdx="1" presStyleCnt="3" custScaleY="124721">
        <dgm:presLayoutVars>
          <dgm:bulletEnabled val="1"/>
        </dgm:presLayoutVars>
      </dgm:prSet>
      <dgm:spPr/>
      <dgm:t>
        <a:bodyPr/>
        <a:lstStyle/>
        <a:p>
          <a:endParaRPr lang="en-US"/>
        </a:p>
      </dgm:t>
    </dgm:pt>
    <dgm:pt modelId="{EFD15D5E-3DF8-42E2-97E8-83993EB29826}" type="pres">
      <dgm:prSet presAssocID="{D6B5A29C-D9DD-4FEE-A820-474837102350}" presName="sibTrans" presStyleLbl="sibTrans2D1" presStyleIdx="1" presStyleCnt="2"/>
      <dgm:spPr/>
      <dgm:t>
        <a:bodyPr/>
        <a:lstStyle/>
        <a:p>
          <a:endParaRPr lang="en-US"/>
        </a:p>
      </dgm:t>
    </dgm:pt>
    <dgm:pt modelId="{0CE8CC1B-5501-4EEB-8A12-D06CAE4B743E}" type="pres">
      <dgm:prSet presAssocID="{D6B5A29C-D9DD-4FEE-A820-474837102350}" presName="connectorText" presStyleLbl="sibTrans2D1" presStyleIdx="1" presStyleCnt="2"/>
      <dgm:spPr/>
      <dgm:t>
        <a:bodyPr/>
        <a:lstStyle/>
        <a:p>
          <a:endParaRPr lang="en-US"/>
        </a:p>
      </dgm:t>
    </dgm:pt>
    <dgm:pt modelId="{89D5E7A0-11F8-4B93-AEB2-1E49480AE0F5}" type="pres">
      <dgm:prSet presAssocID="{B221BD13-B495-4884-8497-BC938B31A124}" presName="node" presStyleLbl="node1" presStyleIdx="2" presStyleCnt="3" custScaleY="135566">
        <dgm:presLayoutVars>
          <dgm:bulletEnabled val="1"/>
        </dgm:presLayoutVars>
      </dgm:prSet>
      <dgm:spPr/>
      <dgm:t>
        <a:bodyPr/>
        <a:lstStyle/>
        <a:p>
          <a:endParaRPr lang="en-US"/>
        </a:p>
      </dgm:t>
    </dgm:pt>
  </dgm:ptLst>
  <dgm:cxnLst>
    <dgm:cxn modelId="{E7A60754-D2E9-4CFC-8ADC-5C7BA3053945}" type="presOf" srcId="{F48598A6-EFED-4D93-B11D-7FA4356F6E5B}" destId="{8320ADBB-7CCE-4846-8020-74B94C14308A}" srcOrd="0" destOrd="0" presId="urn:microsoft.com/office/officeart/2005/8/layout/process1"/>
    <dgm:cxn modelId="{24779010-AC7B-4027-B6A8-A9ED3A06674B}" type="presOf" srcId="{0990ADD0-93D2-4AD5-BDB3-4061121BA3C0}" destId="{3A6EB7CA-47C9-4C9E-88BE-5C085329A441}" srcOrd="0" destOrd="0" presId="urn:microsoft.com/office/officeart/2005/8/layout/process1"/>
    <dgm:cxn modelId="{AFF701C9-A10D-4D18-8BBB-97A551985B19}" type="presOf" srcId="{C19FE362-083C-4411-8F37-339B6125D776}" destId="{59A49719-AA98-4C2E-B91A-54144569C187}" srcOrd="0" destOrd="0" presId="urn:microsoft.com/office/officeart/2005/8/layout/process1"/>
    <dgm:cxn modelId="{FC99AC0F-0983-4E34-8242-BB72DCEE85ED}" srcId="{C19FE362-083C-4411-8F37-339B6125D776}" destId="{B221BD13-B495-4884-8497-BC938B31A124}" srcOrd="2" destOrd="0" parTransId="{4B743584-2B76-490E-9AC8-DD7F293C8CD1}" sibTransId="{55211A99-C63A-4AE1-83BD-C3CA256EC121}"/>
    <dgm:cxn modelId="{1F0A157C-956E-4642-8F4E-ADE26B7BCD20}" srcId="{C19FE362-083C-4411-8F37-339B6125D776}" destId="{0990ADD0-93D2-4AD5-BDB3-4061121BA3C0}" srcOrd="0" destOrd="0" parTransId="{84B49058-1823-4BF3-B401-3F8EE6456B45}" sibTransId="{F48598A6-EFED-4D93-B11D-7FA4356F6E5B}"/>
    <dgm:cxn modelId="{6FBBBD65-307D-4F8F-B12E-EA013FA7BC89}" type="presOf" srcId="{D6B5A29C-D9DD-4FEE-A820-474837102350}" destId="{0CE8CC1B-5501-4EEB-8A12-D06CAE4B743E}" srcOrd="1" destOrd="0" presId="urn:microsoft.com/office/officeart/2005/8/layout/process1"/>
    <dgm:cxn modelId="{0758C0EC-5CC3-474A-8702-C73B835412C7}" srcId="{C19FE362-083C-4411-8F37-339B6125D776}" destId="{D728DFEF-0DAA-4974-95B3-8538594A4376}" srcOrd="1" destOrd="0" parTransId="{6FC72998-43E6-43E0-A6BF-B5DE9265EC9A}" sibTransId="{D6B5A29C-D9DD-4FEE-A820-474837102350}"/>
    <dgm:cxn modelId="{A5DB3EAD-F5BD-485F-84B4-574F370E94CB}" type="presOf" srcId="{F48598A6-EFED-4D93-B11D-7FA4356F6E5B}" destId="{681BC48B-87A4-4074-BB00-BA95B9DFBE9F}" srcOrd="1" destOrd="0" presId="urn:microsoft.com/office/officeart/2005/8/layout/process1"/>
    <dgm:cxn modelId="{0319F7AB-0C31-4648-BCB3-9ADD87B044A6}" type="presOf" srcId="{B221BD13-B495-4884-8497-BC938B31A124}" destId="{89D5E7A0-11F8-4B93-AEB2-1E49480AE0F5}" srcOrd="0" destOrd="0" presId="urn:microsoft.com/office/officeart/2005/8/layout/process1"/>
    <dgm:cxn modelId="{DA676F39-9F58-4929-B0DF-E20561FB10B6}" type="presOf" srcId="{D728DFEF-0DAA-4974-95B3-8538594A4376}" destId="{B0933C41-4E92-43B2-B88C-AEE17F485D09}" srcOrd="0" destOrd="0" presId="urn:microsoft.com/office/officeart/2005/8/layout/process1"/>
    <dgm:cxn modelId="{541E5CCC-4CC9-445A-9F4D-586C47DF22FF}" type="presOf" srcId="{D6B5A29C-D9DD-4FEE-A820-474837102350}" destId="{EFD15D5E-3DF8-42E2-97E8-83993EB29826}" srcOrd="0" destOrd="0" presId="urn:microsoft.com/office/officeart/2005/8/layout/process1"/>
    <dgm:cxn modelId="{C7924B39-20B2-4FDD-9D0B-0A8A312FCDEB}" type="presParOf" srcId="{59A49719-AA98-4C2E-B91A-54144569C187}" destId="{3A6EB7CA-47C9-4C9E-88BE-5C085329A441}" srcOrd="0" destOrd="0" presId="urn:microsoft.com/office/officeart/2005/8/layout/process1"/>
    <dgm:cxn modelId="{A9064B2F-0D19-42B5-B8E2-8C5E41E3A5DE}" type="presParOf" srcId="{59A49719-AA98-4C2E-B91A-54144569C187}" destId="{8320ADBB-7CCE-4846-8020-74B94C14308A}" srcOrd="1" destOrd="0" presId="urn:microsoft.com/office/officeart/2005/8/layout/process1"/>
    <dgm:cxn modelId="{29D71270-CEFB-4DBB-B285-F3C08B8119C0}" type="presParOf" srcId="{8320ADBB-7CCE-4846-8020-74B94C14308A}" destId="{681BC48B-87A4-4074-BB00-BA95B9DFBE9F}" srcOrd="0" destOrd="0" presId="urn:microsoft.com/office/officeart/2005/8/layout/process1"/>
    <dgm:cxn modelId="{D8525413-D8DF-415F-AF66-9B60D15715D3}" type="presParOf" srcId="{59A49719-AA98-4C2E-B91A-54144569C187}" destId="{B0933C41-4E92-43B2-B88C-AEE17F485D09}" srcOrd="2" destOrd="0" presId="urn:microsoft.com/office/officeart/2005/8/layout/process1"/>
    <dgm:cxn modelId="{D7FB0ADB-E40E-42F7-927A-01D9C2794CDA}" type="presParOf" srcId="{59A49719-AA98-4C2E-B91A-54144569C187}" destId="{EFD15D5E-3DF8-42E2-97E8-83993EB29826}" srcOrd="3" destOrd="0" presId="urn:microsoft.com/office/officeart/2005/8/layout/process1"/>
    <dgm:cxn modelId="{8F7EE8BD-B594-4BE3-858F-CCA8BE51243A}" type="presParOf" srcId="{EFD15D5E-3DF8-42E2-97E8-83993EB29826}" destId="{0CE8CC1B-5501-4EEB-8A12-D06CAE4B743E}" srcOrd="0" destOrd="0" presId="urn:microsoft.com/office/officeart/2005/8/layout/process1"/>
    <dgm:cxn modelId="{EEFF0A40-ABF1-4AD5-88F4-0051C9950AD3}" type="presParOf" srcId="{59A49719-AA98-4C2E-B91A-54144569C187}" destId="{89D5E7A0-11F8-4B93-AEB2-1E49480AE0F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9F803-FA76-4BC0-8D27-7FE472162DE9}"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918E564B-5FBE-4E0E-8D18-F4D2CF3A71A4}">
      <dgm:prSet phldrT="[Text]" custT="1"/>
      <dgm:spPr>
        <a:xfrm>
          <a:off x="0" y="28815"/>
          <a:ext cx="3261360" cy="1404937"/>
        </a:xfrm>
        <a:prstGeom prst="roundRect">
          <a:avLst/>
        </a:prstGeom>
        <a:solidFill>
          <a:schemeClr val="accent6">
            <a:lumMod val="75000"/>
          </a:schemeClr>
        </a:solidFill>
        <a:ln w="25400" cap="flat" cmpd="sng" algn="ctr">
          <a:solidFill>
            <a:sysClr val="window" lastClr="FFFFFF">
              <a:hueOff val="0"/>
              <a:satOff val="0"/>
              <a:lumOff val="0"/>
              <a:alphaOff val="0"/>
            </a:sysClr>
          </a:solidFill>
          <a:prstDash val="solid"/>
        </a:ln>
        <a:effectLst/>
      </dgm:spPr>
      <dgm:t>
        <a:bodyPr/>
        <a:lstStyle/>
        <a:p>
          <a:pPr>
            <a:spcBef>
              <a:spcPts val="200"/>
            </a:spcBef>
          </a:pPr>
          <a:r>
            <a:rPr lang="en-US" sz="2800" b="1" dirty="0">
              <a:solidFill>
                <a:sysClr val="window" lastClr="FFFFFF"/>
              </a:solidFill>
              <a:latin typeface="Calibri"/>
              <a:ea typeface="+mn-ea"/>
              <a:cs typeface="+mn-cs"/>
            </a:rPr>
            <a:t>Groups 1, 2, and </a:t>
          </a:r>
          <a:r>
            <a:rPr lang="en-US" sz="2800" b="1" dirty="0" smtClean="0">
              <a:solidFill>
                <a:sysClr val="window" lastClr="FFFFFF"/>
              </a:solidFill>
              <a:latin typeface="Calibri"/>
              <a:ea typeface="+mn-ea"/>
              <a:cs typeface="+mn-cs"/>
            </a:rPr>
            <a:t>3 </a:t>
          </a:r>
          <a:r>
            <a:rPr lang="en-US" sz="2000" b="1" dirty="0" smtClean="0">
              <a:solidFill>
                <a:sysClr val="window" lastClr="FFFFFF"/>
              </a:solidFill>
              <a:latin typeface="Calibri"/>
              <a:ea typeface="+mn-ea"/>
              <a:cs typeface="+mn-cs"/>
            </a:rPr>
            <a:t>(Start Dates: 5/1, 6/1, and 7/1 respectively)</a:t>
          </a:r>
          <a:endParaRPr lang="en-US" sz="2000" b="1" dirty="0">
            <a:solidFill>
              <a:sysClr val="window" lastClr="FFFFFF"/>
            </a:solidFill>
            <a:latin typeface="Calibri"/>
            <a:ea typeface="+mn-ea"/>
            <a:cs typeface="+mn-cs"/>
          </a:endParaRPr>
        </a:p>
      </dgm:t>
    </dgm:pt>
    <dgm:pt modelId="{76DA9159-9A00-471E-875F-53B4ED5DC372}" type="parTrans" cxnId="{5D459851-401D-4DDA-B48A-B7192112B13B}">
      <dgm:prSet/>
      <dgm:spPr/>
      <dgm:t>
        <a:bodyPr/>
        <a:lstStyle/>
        <a:p>
          <a:pPr>
            <a:spcBef>
              <a:spcPts val="200"/>
            </a:spcBef>
          </a:pPr>
          <a:endParaRPr lang="en-US"/>
        </a:p>
      </dgm:t>
    </dgm:pt>
    <dgm:pt modelId="{D136ECCC-08CA-4514-803D-E63DFA29604A}" type="sibTrans" cxnId="{5D459851-401D-4DDA-B48A-B7192112B13B}">
      <dgm:prSet/>
      <dgm:spPr/>
      <dgm:t>
        <a:bodyPr/>
        <a:lstStyle/>
        <a:p>
          <a:pPr>
            <a:spcBef>
              <a:spcPts val="200"/>
            </a:spcBef>
          </a:pPr>
          <a:endParaRPr lang="en-US"/>
        </a:p>
      </dgm:t>
    </dgm:pt>
    <dgm:pt modelId="{E8473020-816B-40B0-968C-9B940834E7CF}">
      <dgm:prSet phldrT="[Text]"/>
      <dgm:spPr>
        <a:xfrm>
          <a:off x="3261359" y="0"/>
          <a:ext cx="4892040" cy="1404937"/>
        </a:xfrm>
        <a:prstGeom prst="rightArrow">
          <a:avLst>
            <a:gd name="adj1" fmla="val 75000"/>
            <a:gd name="adj2" fmla="val 50000"/>
          </a:avLst>
        </a:prstGeom>
        <a:solidFill>
          <a:srgbClr val="ED7D31">
            <a:tint val="40000"/>
            <a:alpha val="90000"/>
            <a:hueOff val="0"/>
            <a:satOff val="0"/>
            <a:lumOff val="0"/>
            <a:alphaOff val="0"/>
          </a:srgbClr>
        </a:solidFill>
        <a:ln w="25400" cap="flat" cmpd="sng" algn="ctr">
          <a:solidFill>
            <a:srgbClr val="ED7D31">
              <a:tint val="40000"/>
              <a:alpha val="90000"/>
              <a:hueOff val="0"/>
              <a:satOff val="0"/>
              <a:lumOff val="0"/>
              <a:alphaOff val="0"/>
            </a:srgbClr>
          </a:solidFill>
          <a:prstDash val="solid"/>
        </a:ln>
        <a:effectLst/>
      </dgm:spPr>
      <dgm:t>
        <a:bodyPr/>
        <a:lstStyle/>
        <a:p>
          <a:pPr>
            <a:spcBef>
              <a:spcPts val="200"/>
            </a:spcBef>
          </a:pPr>
          <a:r>
            <a:rPr lang="en-US" dirty="0">
              <a:solidFill>
                <a:sysClr val="windowText" lastClr="000000">
                  <a:hueOff val="0"/>
                  <a:satOff val="0"/>
                  <a:lumOff val="0"/>
                  <a:alphaOff val="0"/>
                </a:sysClr>
              </a:solidFill>
              <a:latin typeface="Calibri"/>
              <a:ea typeface="+mn-ea"/>
              <a:cs typeface="+mn-cs"/>
            </a:rPr>
            <a:t>SHIP NPR: Direct entry</a:t>
          </a:r>
        </a:p>
      </dgm:t>
    </dgm:pt>
    <dgm:pt modelId="{64B2A296-A831-40E8-A14E-82A73E2E30CE}" type="parTrans" cxnId="{28D21C6B-1DD0-4431-B314-30721DC3BEAD}">
      <dgm:prSet/>
      <dgm:spPr/>
      <dgm:t>
        <a:bodyPr/>
        <a:lstStyle/>
        <a:p>
          <a:pPr>
            <a:spcBef>
              <a:spcPts val="200"/>
            </a:spcBef>
          </a:pPr>
          <a:endParaRPr lang="en-US"/>
        </a:p>
      </dgm:t>
    </dgm:pt>
    <dgm:pt modelId="{056A49B7-669D-4D2B-B138-D877A545753E}" type="sibTrans" cxnId="{28D21C6B-1DD0-4431-B314-30721DC3BEAD}">
      <dgm:prSet/>
      <dgm:spPr/>
      <dgm:t>
        <a:bodyPr/>
        <a:lstStyle/>
        <a:p>
          <a:pPr>
            <a:spcBef>
              <a:spcPts val="200"/>
            </a:spcBef>
          </a:pPr>
          <a:endParaRPr lang="en-US"/>
        </a:p>
      </dgm:t>
    </dgm:pt>
    <dgm:pt modelId="{5604A0EF-D416-447A-A59B-DE7CDD4B5EC9}">
      <dgm:prSet phldrT="[Text]"/>
      <dgm:spPr>
        <a:xfrm>
          <a:off x="3261359" y="0"/>
          <a:ext cx="4892040" cy="1404937"/>
        </a:xfrm>
        <a:prstGeom prst="rightArrow">
          <a:avLst>
            <a:gd name="adj1" fmla="val 75000"/>
            <a:gd name="adj2" fmla="val 50000"/>
          </a:avLst>
        </a:prstGeom>
        <a:solidFill>
          <a:srgbClr val="ED7D31">
            <a:tint val="40000"/>
            <a:alpha val="90000"/>
            <a:hueOff val="0"/>
            <a:satOff val="0"/>
            <a:lumOff val="0"/>
            <a:alphaOff val="0"/>
          </a:srgbClr>
        </a:solidFill>
        <a:ln w="25400" cap="flat" cmpd="sng" algn="ctr">
          <a:solidFill>
            <a:srgbClr val="ED7D31">
              <a:tint val="40000"/>
              <a:alpha val="90000"/>
              <a:hueOff val="0"/>
              <a:satOff val="0"/>
              <a:lumOff val="0"/>
              <a:alphaOff val="0"/>
            </a:srgbClr>
          </a:solidFill>
          <a:prstDash val="solid"/>
        </a:ln>
        <a:effectLst/>
      </dgm:spPr>
      <dgm:t>
        <a:bodyPr/>
        <a:lstStyle/>
        <a:p>
          <a:pPr>
            <a:spcBef>
              <a:spcPts val="200"/>
            </a:spcBef>
          </a:pPr>
          <a:r>
            <a:rPr lang="en-US">
              <a:solidFill>
                <a:sysClr val="windowText" lastClr="000000">
                  <a:hueOff val="0"/>
                  <a:satOff val="0"/>
                  <a:lumOff val="0"/>
                  <a:alphaOff val="0"/>
                </a:sysClr>
              </a:solidFill>
              <a:latin typeface="Calibri"/>
              <a:ea typeface="+mn-ea"/>
              <a:cs typeface="+mn-cs"/>
            </a:rPr>
            <a:t>STARS: Direct entry</a:t>
          </a:r>
        </a:p>
      </dgm:t>
    </dgm:pt>
    <dgm:pt modelId="{D86C2490-EEBB-42A2-9899-6D372D6F5877}" type="parTrans" cxnId="{A0CA9C19-1EBC-4482-A982-84D0811160C6}">
      <dgm:prSet/>
      <dgm:spPr/>
      <dgm:t>
        <a:bodyPr/>
        <a:lstStyle/>
        <a:p>
          <a:pPr>
            <a:spcBef>
              <a:spcPts val="200"/>
            </a:spcBef>
          </a:pPr>
          <a:endParaRPr lang="en-US"/>
        </a:p>
      </dgm:t>
    </dgm:pt>
    <dgm:pt modelId="{BFF2021B-9BC2-41F2-B92D-1AE971FCF19A}" type="sibTrans" cxnId="{A0CA9C19-1EBC-4482-A982-84D0811160C6}">
      <dgm:prSet/>
      <dgm:spPr/>
      <dgm:t>
        <a:bodyPr/>
        <a:lstStyle/>
        <a:p>
          <a:pPr>
            <a:spcBef>
              <a:spcPts val="200"/>
            </a:spcBef>
          </a:pPr>
          <a:endParaRPr lang="en-US"/>
        </a:p>
      </dgm:t>
    </dgm:pt>
    <dgm:pt modelId="{92276237-778F-46D4-BD11-5180BD891CFF}">
      <dgm:prSet phldrT="[Text]" custT="1"/>
      <dgm:spPr>
        <a:xfrm>
          <a:off x="0" y="1545431"/>
          <a:ext cx="3261360" cy="1404937"/>
        </a:xfrm>
        <a:prstGeom prst="roundRect">
          <a:avLst/>
        </a:prstGeom>
        <a:solidFill>
          <a:schemeClr val="accent5">
            <a:lumMod val="75000"/>
          </a:schemeClr>
        </a:solidFill>
        <a:ln w="25400" cap="flat" cmpd="sng" algn="ctr">
          <a:solidFill>
            <a:sysClr val="window" lastClr="FFFFFF">
              <a:hueOff val="0"/>
              <a:satOff val="0"/>
              <a:lumOff val="0"/>
              <a:alphaOff val="0"/>
            </a:sysClr>
          </a:solidFill>
          <a:prstDash val="solid"/>
        </a:ln>
        <a:effectLst/>
      </dgm:spPr>
      <dgm:t>
        <a:bodyPr/>
        <a:lstStyle/>
        <a:p>
          <a:pPr>
            <a:spcBef>
              <a:spcPts val="200"/>
            </a:spcBef>
          </a:pPr>
          <a:r>
            <a:rPr lang="en-US" sz="2800" b="1" dirty="0">
              <a:solidFill>
                <a:sysClr val="window" lastClr="FFFFFF"/>
              </a:solidFill>
              <a:latin typeface="Calibri"/>
              <a:ea typeface="+mn-ea"/>
              <a:cs typeface="+mn-cs"/>
            </a:rPr>
            <a:t>Groups 4 and </a:t>
          </a:r>
          <a:r>
            <a:rPr lang="en-US" sz="2800" b="1" dirty="0" smtClean="0">
              <a:solidFill>
                <a:sysClr val="window" lastClr="FFFFFF"/>
              </a:solidFill>
              <a:latin typeface="Calibri"/>
              <a:ea typeface="+mn-ea"/>
              <a:cs typeface="+mn-cs"/>
            </a:rPr>
            <a:t>5     </a:t>
          </a:r>
          <a:r>
            <a:rPr lang="en-US" sz="2000" b="1" dirty="0" smtClean="0">
              <a:solidFill>
                <a:sysClr val="window" lastClr="FFFFFF"/>
              </a:solidFill>
              <a:latin typeface="Calibri"/>
              <a:ea typeface="+mn-ea"/>
              <a:cs typeface="+mn-cs"/>
            </a:rPr>
            <a:t>(Start Dates: 8/1 and 9/1 respectively)</a:t>
          </a:r>
          <a:endParaRPr lang="en-US" sz="2000" b="1" dirty="0">
            <a:solidFill>
              <a:sysClr val="window" lastClr="FFFFFF"/>
            </a:solidFill>
            <a:latin typeface="Calibri"/>
            <a:ea typeface="+mn-ea"/>
            <a:cs typeface="+mn-cs"/>
          </a:endParaRPr>
        </a:p>
      </dgm:t>
    </dgm:pt>
    <dgm:pt modelId="{AC6817DF-B8ED-4363-B15A-0F80B029C2B2}" type="parTrans" cxnId="{98C2771F-A75E-4EEA-9E42-9F6BA756E56C}">
      <dgm:prSet/>
      <dgm:spPr/>
      <dgm:t>
        <a:bodyPr/>
        <a:lstStyle/>
        <a:p>
          <a:pPr>
            <a:spcBef>
              <a:spcPts val="200"/>
            </a:spcBef>
          </a:pPr>
          <a:endParaRPr lang="en-US"/>
        </a:p>
      </dgm:t>
    </dgm:pt>
    <dgm:pt modelId="{B5890712-3624-4F3E-B6DF-2E3956B8525D}" type="sibTrans" cxnId="{98C2771F-A75E-4EEA-9E42-9F6BA756E56C}">
      <dgm:prSet/>
      <dgm:spPr/>
      <dgm:t>
        <a:bodyPr/>
        <a:lstStyle/>
        <a:p>
          <a:pPr>
            <a:spcBef>
              <a:spcPts val="200"/>
            </a:spcBef>
          </a:pPr>
          <a:endParaRPr lang="en-US"/>
        </a:p>
      </dgm:t>
    </dgm:pt>
    <dgm:pt modelId="{5D223003-507C-43E8-B5F6-637F3BBD4283}">
      <dgm:prSet phldrT="[Text]"/>
      <dgm:spPr>
        <a:xfrm>
          <a:off x="3261359" y="1545431"/>
          <a:ext cx="4892040" cy="1404937"/>
        </a:xfrm>
        <a:prstGeom prst="rightArrow">
          <a:avLst>
            <a:gd name="adj1" fmla="val 75000"/>
            <a:gd name="adj2" fmla="val 50000"/>
          </a:avLst>
        </a:prstGeom>
        <a:solidFill>
          <a:srgbClr val="ED7D31">
            <a:tint val="40000"/>
            <a:alpha val="90000"/>
            <a:hueOff val="-424613"/>
            <a:satOff val="-37673"/>
            <a:lumOff val="-385"/>
            <a:alphaOff val="0"/>
          </a:srgbClr>
        </a:solidFill>
        <a:ln w="25400" cap="flat" cmpd="sng" algn="ctr">
          <a:solidFill>
            <a:srgbClr val="ED7D31">
              <a:tint val="40000"/>
              <a:alpha val="90000"/>
              <a:hueOff val="-424613"/>
              <a:satOff val="-37673"/>
              <a:lumOff val="-385"/>
              <a:alphaOff val="0"/>
            </a:srgbClr>
          </a:solidFill>
          <a:prstDash val="solid"/>
        </a:ln>
        <a:effectLst/>
      </dgm:spPr>
      <dgm:t>
        <a:bodyPr/>
        <a:lstStyle/>
        <a:p>
          <a:pPr>
            <a:spcBef>
              <a:spcPts val="200"/>
            </a:spcBef>
          </a:pPr>
          <a:r>
            <a:rPr lang="en-US">
              <a:solidFill>
                <a:sysClr val="windowText" lastClr="000000">
                  <a:hueOff val="0"/>
                  <a:satOff val="0"/>
                  <a:lumOff val="0"/>
                  <a:alphaOff val="0"/>
                </a:sysClr>
              </a:solidFill>
              <a:latin typeface="Calibri"/>
              <a:ea typeface="+mn-ea"/>
              <a:cs typeface="+mn-cs"/>
            </a:rPr>
            <a:t>SHIP NPR: Partial batch upload</a:t>
          </a:r>
        </a:p>
      </dgm:t>
    </dgm:pt>
    <dgm:pt modelId="{5CF30125-EE4C-4368-9BFF-27C0A49DB422}" type="parTrans" cxnId="{3867182F-3293-41F1-B453-1973562FD1AD}">
      <dgm:prSet/>
      <dgm:spPr/>
      <dgm:t>
        <a:bodyPr/>
        <a:lstStyle/>
        <a:p>
          <a:pPr>
            <a:spcBef>
              <a:spcPts val="200"/>
            </a:spcBef>
          </a:pPr>
          <a:endParaRPr lang="en-US"/>
        </a:p>
      </dgm:t>
    </dgm:pt>
    <dgm:pt modelId="{C8102FD0-96EB-498A-A9D4-A18B28992F3E}" type="sibTrans" cxnId="{3867182F-3293-41F1-B453-1973562FD1AD}">
      <dgm:prSet/>
      <dgm:spPr/>
      <dgm:t>
        <a:bodyPr/>
        <a:lstStyle/>
        <a:p>
          <a:pPr>
            <a:spcBef>
              <a:spcPts val="200"/>
            </a:spcBef>
          </a:pPr>
          <a:endParaRPr lang="en-US"/>
        </a:p>
      </dgm:t>
    </dgm:pt>
    <dgm:pt modelId="{2622B45E-0230-4C38-9734-9A7F4AF9DB87}">
      <dgm:prSet phldrT="[Text]"/>
      <dgm:spPr>
        <a:xfrm>
          <a:off x="3261359" y="1545431"/>
          <a:ext cx="4892040" cy="1404937"/>
        </a:xfrm>
        <a:prstGeom prst="rightArrow">
          <a:avLst>
            <a:gd name="adj1" fmla="val 75000"/>
            <a:gd name="adj2" fmla="val 50000"/>
          </a:avLst>
        </a:prstGeom>
        <a:solidFill>
          <a:srgbClr val="ED7D31">
            <a:tint val="40000"/>
            <a:alpha val="90000"/>
            <a:hueOff val="-424613"/>
            <a:satOff val="-37673"/>
            <a:lumOff val="-385"/>
            <a:alphaOff val="0"/>
          </a:srgbClr>
        </a:solidFill>
        <a:ln w="25400" cap="flat" cmpd="sng" algn="ctr">
          <a:solidFill>
            <a:srgbClr val="ED7D31">
              <a:tint val="40000"/>
              <a:alpha val="90000"/>
              <a:hueOff val="-424613"/>
              <a:satOff val="-37673"/>
              <a:lumOff val="-385"/>
              <a:alphaOff val="0"/>
            </a:srgbClr>
          </a:solidFill>
          <a:prstDash val="solid"/>
        </a:ln>
        <a:effectLst/>
      </dgm:spPr>
      <dgm:t>
        <a:bodyPr/>
        <a:lstStyle/>
        <a:p>
          <a:pPr>
            <a:spcBef>
              <a:spcPts val="200"/>
            </a:spcBef>
          </a:pPr>
          <a:r>
            <a:rPr lang="en-US">
              <a:solidFill>
                <a:sysClr val="windowText" lastClr="000000">
                  <a:hueOff val="0"/>
                  <a:satOff val="0"/>
                  <a:lumOff val="0"/>
                  <a:alphaOff val="0"/>
                </a:sysClr>
              </a:solidFill>
              <a:latin typeface="Calibri"/>
              <a:ea typeface="+mn-ea"/>
              <a:cs typeface="+mn-cs"/>
            </a:rPr>
            <a:t>STARS: Direct entry and/or API transfer</a:t>
          </a:r>
        </a:p>
      </dgm:t>
    </dgm:pt>
    <dgm:pt modelId="{75BEDF18-3F53-4FAB-92B4-9D94293FF893}" type="parTrans" cxnId="{C7767B2B-59EC-4DF5-95D9-1C5CEBE7C590}">
      <dgm:prSet/>
      <dgm:spPr/>
      <dgm:t>
        <a:bodyPr/>
        <a:lstStyle/>
        <a:p>
          <a:pPr>
            <a:spcBef>
              <a:spcPts val="200"/>
            </a:spcBef>
          </a:pPr>
          <a:endParaRPr lang="en-US"/>
        </a:p>
      </dgm:t>
    </dgm:pt>
    <dgm:pt modelId="{E74F3BAC-FC15-4CA1-843C-6BF2FE95F7FD}" type="sibTrans" cxnId="{C7767B2B-59EC-4DF5-95D9-1C5CEBE7C590}">
      <dgm:prSet/>
      <dgm:spPr/>
      <dgm:t>
        <a:bodyPr/>
        <a:lstStyle/>
        <a:p>
          <a:pPr>
            <a:spcBef>
              <a:spcPts val="200"/>
            </a:spcBef>
          </a:pPr>
          <a:endParaRPr lang="en-US"/>
        </a:p>
      </dgm:t>
    </dgm:pt>
    <dgm:pt modelId="{0C38BD61-CB90-40D2-9882-EF5316158CEA}">
      <dgm:prSet phldrT="[Text]" custT="1"/>
      <dgm:spPr>
        <a:xfrm>
          <a:off x="0" y="3090862"/>
          <a:ext cx="3261360" cy="1404937"/>
        </a:xfrm>
        <a:prstGeom prst="roundRect">
          <a:avLst/>
        </a:prstGeom>
        <a:solidFill>
          <a:schemeClr val="accent2">
            <a:lumMod val="75000"/>
          </a:schemeClr>
        </a:solidFill>
        <a:ln w="25400" cap="flat" cmpd="sng" algn="ctr">
          <a:solidFill>
            <a:sysClr val="window" lastClr="FFFFFF">
              <a:hueOff val="0"/>
              <a:satOff val="0"/>
              <a:lumOff val="0"/>
              <a:alphaOff val="0"/>
            </a:sysClr>
          </a:solidFill>
          <a:prstDash val="solid"/>
        </a:ln>
        <a:effectLst/>
      </dgm:spPr>
      <dgm:t>
        <a:bodyPr/>
        <a:lstStyle/>
        <a:p>
          <a:pPr>
            <a:spcBef>
              <a:spcPts val="200"/>
            </a:spcBef>
          </a:pPr>
          <a:r>
            <a:rPr lang="en-US" sz="2800" b="1" dirty="0">
              <a:solidFill>
                <a:sysClr val="window" lastClr="FFFFFF"/>
              </a:solidFill>
              <a:latin typeface="Calibri"/>
              <a:ea typeface="+mn-ea"/>
              <a:cs typeface="+mn-cs"/>
            </a:rPr>
            <a:t>Group </a:t>
          </a:r>
          <a:r>
            <a:rPr lang="en-US" sz="2800" b="1" dirty="0" smtClean="0">
              <a:solidFill>
                <a:sysClr val="window" lastClr="FFFFFF"/>
              </a:solidFill>
              <a:latin typeface="Calibri"/>
              <a:ea typeface="+mn-ea"/>
              <a:cs typeface="+mn-cs"/>
            </a:rPr>
            <a:t>6                </a:t>
          </a:r>
          <a:r>
            <a:rPr lang="en-US" sz="2000" b="1" dirty="0" smtClean="0">
              <a:solidFill>
                <a:sysClr val="window" lastClr="FFFFFF"/>
              </a:solidFill>
              <a:latin typeface="Calibri"/>
              <a:ea typeface="+mn-ea"/>
              <a:cs typeface="+mn-cs"/>
            </a:rPr>
            <a:t>(Start Date 10/1)</a:t>
          </a:r>
          <a:endParaRPr lang="en-US" sz="2000" b="1" dirty="0">
            <a:solidFill>
              <a:sysClr val="window" lastClr="FFFFFF"/>
            </a:solidFill>
            <a:latin typeface="Calibri"/>
            <a:ea typeface="+mn-ea"/>
            <a:cs typeface="+mn-cs"/>
          </a:endParaRPr>
        </a:p>
      </dgm:t>
    </dgm:pt>
    <dgm:pt modelId="{DBF24B59-21D4-4E1C-A9D1-E0AB6E6D395F}" type="parTrans" cxnId="{72A539B4-8C5A-4DB4-AF4C-94A245CC7A47}">
      <dgm:prSet/>
      <dgm:spPr/>
      <dgm:t>
        <a:bodyPr/>
        <a:lstStyle/>
        <a:p>
          <a:pPr>
            <a:spcBef>
              <a:spcPts val="200"/>
            </a:spcBef>
          </a:pPr>
          <a:endParaRPr lang="en-US"/>
        </a:p>
      </dgm:t>
    </dgm:pt>
    <dgm:pt modelId="{59A2E9C5-FE18-46EF-AE1B-C624B0A133DB}" type="sibTrans" cxnId="{72A539B4-8C5A-4DB4-AF4C-94A245CC7A47}">
      <dgm:prSet/>
      <dgm:spPr/>
      <dgm:t>
        <a:bodyPr/>
        <a:lstStyle/>
        <a:p>
          <a:pPr>
            <a:spcBef>
              <a:spcPts val="200"/>
            </a:spcBef>
          </a:pPr>
          <a:endParaRPr lang="en-US"/>
        </a:p>
      </dgm:t>
    </dgm:pt>
    <dgm:pt modelId="{0F090B1D-74A0-48BD-82EA-34B802DF482C}">
      <dgm:prSet phldrT="[Text]"/>
      <dgm:spPr>
        <a:xfrm>
          <a:off x="3261359" y="3090862"/>
          <a:ext cx="4892040" cy="1404937"/>
        </a:xfrm>
        <a:prstGeom prst="rightArrow">
          <a:avLst>
            <a:gd name="adj1" fmla="val 75000"/>
            <a:gd name="adj2" fmla="val 50000"/>
          </a:avLst>
        </a:prstGeom>
        <a:solidFill>
          <a:srgbClr val="ED7D31">
            <a:tint val="40000"/>
            <a:alpha val="90000"/>
            <a:hueOff val="-849226"/>
            <a:satOff val="-75346"/>
            <a:lumOff val="-769"/>
            <a:alphaOff val="0"/>
          </a:srgbClr>
        </a:solidFill>
        <a:ln w="25400" cap="flat" cmpd="sng" algn="ctr">
          <a:solidFill>
            <a:srgbClr val="ED7D31">
              <a:tint val="40000"/>
              <a:alpha val="90000"/>
              <a:hueOff val="-849226"/>
              <a:satOff val="-75346"/>
              <a:lumOff val="-769"/>
              <a:alphaOff val="0"/>
            </a:srgbClr>
          </a:solidFill>
          <a:prstDash val="solid"/>
        </a:ln>
        <a:effectLst/>
      </dgm:spPr>
      <dgm:t>
        <a:bodyPr/>
        <a:lstStyle/>
        <a:p>
          <a:pPr>
            <a:spcBef>
              <a:spcPts val="200"/>
            </a:spcBef>
          </a:pPr>
          <a:r>
            <a:rPr lang="en-US">
              <a:solidFill>
                <a:sysClr val="windowText" lastClr="000000">
                  <a:hueOff val="0"/>
                  <a:satOff val="0"/>
                  <a:lumOff val="0"/>
                  <a:alphaOff val="0"/>
                </a:sysClr>
              </a:solidFill>
              <a:latin typeface="Calibri"/>
              <a:ea typeface="+mn-ea"/>
              <a:cs typeface="+mn-cs"/>
            </a:rPr>
            <a:t>SHIP NPR: Full batch upload</a:t>
          </a:r>
        </a:p>
      </dgm:t>
    </dgm:pt>
    <dgm:pt modelId="{18D8D652-608E-4455-B0FD-620477EA23AE}" type="parTrans" cxnId="{9E438336-F08D-466C-9523-9E3C7D36BD72}">
      <dgm:prSet/>
      <dgm:spPr/>
      <dgm:t>
        <a:bodyPr/>
        <a:lstStyle/>
        <a:p>
          <a:pPr>
            <a:spcBef>
              <a:spcPts val="200"/>
            </a:spcBef>
          </a:pPr>
          <a:endParaRPr lang="en-US"/>
        </a:p>
      </dgm:t>
    </dgm:pt>
    <dgm:pt modelId="{405FD667-CD1C-401B-8BE3-31D5D35D3461}" type="sibTrans" cxnId="{9E438336-F08D-466C-9523-9E3C7D36BD72}">
      <dgm:prSet/>
      <dgm:spPr/>
      <dgm:t>
        <a:bodyPr/>
        <a:lstStyle/>
        <a:p>
          <a:pPr>
            <a:spcBef>
              <a:spcPts val="200"/>
            </a:spcBef>
          </a:pPr>
          <a:endParaRPr lang="en-US"/>
        </a:p>
      </dgm:t>
    </dgm:pt>
    <dgm:pt modelId="{5EC76E14-8802-441A-BD8F-7B58D021B431}">
      <dgm:prSet phldrT="[Text]"/>
      <dgm:spPr>
        <a:xfrm>
          <a:off x="3261359" y="3090862"/>
          <a:ext cx="4892040" cy="1404937"/>
        </a:xfrm>
        <a:prstGeom prst="rightArrow">
          <a:avLst>
            <a:gd name="adj1" fmla="val 75000"/>
            <a:gd name="adj2" fmla="val 50000"/>
          </a:avLst>
        </a:prstGeom>
        <a:solidFill>
          <a:srgbClr val="ED7D31">
            <a:tint val="40000"/>
            <a:alpha val="90000"/>
            <a:hueOff val="-849226"/>
            <a:satOff val="-75346"/>
            <a:lumOff val="-769"/>
            <a:alphaOff val="0"/>
          </a:srgbClr>
        </a:solidFill>
        <a:ln w="25400" cap="flat" cmpd="sng" algn="ctr">
          <a:solidFill>
            <a:srgbClr val="ED7D31">
              <a:tint val="40000"/>
              <a:alpha val="90000"/>
              <a:hueOff val="-849226"/>
              <a:satOff val="-75346"/>
              <a:lumOff val="-769"/>
              <a:alphaOff val="0"/>
            </a:srgbClr>
          </a:solidFill>
          <a:prstDash val="solid"/>
        </a:ln>
        <a:effectLst/>
      </dgm:spPr>
      <dgm:t>
        <a:bodyPr/>
        <a:lstStyle/>
        <a:p>
          <a:pPr>
            <a:spcBef>
              <a:spcPts val="200"/>
            </a:spcBef>
          </a:pPr>
          <a:r>
            <a:rPr lang="en-US">
              <a:solidFill>
                <a:sysClr val="windowText" lastClr="000000">
                  <a:hueOff val="0"/>
                  <a:satOff val="0"/>
                  <a:lumOff val="0"/>
                  <a:alphaOff val="0"/>
                </a:sysClr>
              </a:solidFill>
              <a:latin typeface="Calibri"/>
              <a:ea typeface="+mn-ea"/>
              <a:cs typeface="+mn-cs"/>
            </a:rPr>
            <a:t>STARS: API transfer and/or direct entry</a:t>
          </a:r>
        </a:p>
      </dgm:t>
    </dgm:pt>
    <dgm:pt modelId="{D0F56360-9BB5-44A2-8E57-C8CBF33501CE}" type="parTrans" cxnId="{37417824-DF5C-4BA9-8339-AC4C6F102314}">
      <dgm:prSet/>
      <dgm:spPr/>
      <dgm:t>
        <a:bodyPr/>
        <a:lstStyle/>
        <a:p>
          <a:pPr>
            <a:spcBef>
              <a:spcPts val="200"/>
            </a:spcBef>
          </a:pPr>
          <a:endParaRPr lang="en-US"/>
        </a:p>
      </dgm:t>
    </dgm:pt>
    <dgm:pt modelId="{F6E6FA26-97DC-4E0C-8E9F-BB5653D2ED93}" type="sibTrans" cxnId="{37417824-DF5C-4BA9-8339-AC4C6F102314}">
      <dgm:prSet/>
      <dgm:spPr/>
      <dgm:t>
        <a:bodyPr/>
        <a:lstStyle/>
        <a:p>
          <a:pPr>
            <a:spcBef>
              <a:spcPts val="200"/>
            </a:spcBef>
          </a:pPr>
          <a:endParaRPr lang="en-US"/>
        </a:p>
      </dgm:t>
    </dgm:pt>
    <dgm:pt modelId="{163C5961-7D07-43DA-A47A-122E6949F060}" type="pres">
      <dgm:prSet presAssocID="{8B69F803-FA76-4BC0-8D27-7FE472162DE9}" presName="Name0" presStyleCnt="0">
        <dgm:presLayoutVars>
          <dgm:dir/>
          <dgm:animLvl val="lvl"/>
          <dgm:resizeHandles/>
        </dgm:presLayoutVars>
      </dgm:prSet>
      <dgm:spPr/>
      <dgm:t>
        <a:bodyPr/>
        <a:lstStyle/>
        <a:p>
          <a:endParaRPr lang="en-US"/>
        </a:p>
      </dgm:t>
    </dgm:pt>
    <dgm:pt modelId="{5286500D-3EBA-4D48-972B-E21CB3F4E4B6}" type="pres">
      <dgm:prSet presAssocID="{918E564B-5FBE-4E0E-8D18-F4D2CF3A71A4}" presName="linNode" presStyleCnt="0"/>
      <dgm:spPr/>
    </dgm:pt>
    <dgm:pt modelId="{3A905411-3AB1-4A8C-8AB1-8BD0AF191E1B}" type="pres">
      <dgm:prSet presAssocID="{918E564B-5FBE-4E0E-8D18-F4D2CF3A71A4}" presName="parentShp" presStyleLbl="node1" presStyleIdx="0" presStyleCnt="3" custLinFactNeighborX="-354" custLinFactNeighborY="5424">
        <dgm:presLayoutVars>
          <dgm:bulletEnabled val="1"/>
        </dgm:presLayoutVars>
      </dgm:prSet>
      <dgm:spPr/>
      <dgm:t>
        <a:bodyPr/>
        <a:lstStyle/>
        <a:p>
          <a:endParaRPr lang="en-US"/>
        </a:p>
      </dgm:t>
    </dgm:pt>
    <dgm:pt modelId="{2C1D0E9E-2141-4709-A9D6-F418AB417DA6}" type="pres">
      <dgm:prSet presAssocID="{918E564B-5FBE-4E0E-8D18-F4D2CF3A71A4}" presName="childShp" presStyleLbl="bgAccFollowNode1" presStyleIdx="0" presStyleCnt="3">
        <dgm:presLayoutVars>
          <dgm:bulletEnabled val="1"/>
        </dgm:presLayoutVars>
      </dgm:prSet>
      <dgm:spPr/>
      <dgm:t>
        <a:bodyPr/>
        <a:lstStyle/>
        <a:p>
          <a:endParaRPr lang="en-US"/>
        </a:p>
      </dgm:t>
    </dgm:pt>
    <dgm:pt modelId="{787141E2-A8F1-4AD0-98EC-BA0D3C490E70}" type="pres">
      <dgm:prSet presAssocID="{D136ECCC-08CA-4514-803D-E63DFA29604A}" presName="spacing" presStyleCnt="0"/>
      <dgm:spPr/>
    </dgm:pt>
    <dgm:pt modelId="{27A17CE5-588D-49E1-888C-9BB6CAA4BCB5}" type="pres">
      <dgm:prSet presAssocID="{92276237-778F-46D4-BD11-5180BD891CFF}" presName="linNode" presStyleCnt="0"/>
      <dgm:spPr/>
    </dgm:pt>
    <dgm:pt modelId="{94C245B7-8D61-47C1-A988-D88CE1C55FE0}" type="pres">
      <dgm:prSet presAssocID="{92276237-778F-46D4-BD11-5180BD891CFF}" presName="parentShp" presStyleLbl="node1" presStyleIdx="1" presStyleCnt="3">
        <dgm:presLayoutVars>
          <dgm:bulletEnabled val="1"/>
        </dgm:presLayoutVars>
      </dgm:prSet>
      <dgm:spPr/>
      <dgm:t>
        <a:bodyPr/>
        <a:lstStyle/>
        <a:p>
          <a:endParaRPr lang="en-US"/>
        </a:p>
      </dgm:t>
    </dgm:pt>
    <dgm:pt modelId="{51786A38-E450-44A8-9897-369EC46600D4}" type="pres">
      <dgm:prSet presAssocID="{92276237-778F-46D4-BD11-5180BD891CFF}" presName="childShp" presStyleLbl="bgAccFollowNode1" presStyleIdx="1" presStyleCnt="3">
        <dgm:presLayoutVars>
          <dgm:bulletEnabled val="1"/>
        </dgm:presLayoutVars>
      </dgm:prSet>
      <dgm:spPr/>
      <dgm:t>
        <a:bodyPr/>
        <a:lstStyle/>
        <a:p>
          <a:endParaRPr lang="en-US"/>
        </a:p>
      </dgm:t>
    </dgm:pt>
    <dgm:pt modelId="{49F74BA2-9546-446A-BA77-08AB36C12660}" type="pres">
      <dgm:prSet presAssocID="{B5890712-3624-4F3E-B6DF-2E3956B8525D}" presName="spacing" presStyleCnt="0"/>
      <dgm:spPr/>
    </dgm:pt>
    <dgm:pt modelId="{17820965-7712-471E-BDA6-25F8CF1E348E}" type="pres">
      <dgm:prSet presAssocID="{0C38BD61-CB90-40D2-9882-EF5316158CEA}" presName="linNode" presStyleCnt="0"/>
      <dgm:spPr/>
    </dgm:pt>
    <dgm:pt modelId="{0B886C3B-D453-42FD-9F7E-503B643DEF37}" type="pres">
      <dgm:prSet presAssocID="{0C38BD61-CB90-40D2-9882-EF5316158CEA}" presName="parentShp" presStyleLbl="node1" presStyleIdx="2" presStyleCnt="3">
        <dgm:presLayoutVars>
          <dgm:bulletEnabled val="1"/>
        </dgm:presLayoutVars>
      </dgm:prSet>
      <dgm:spPr/>
      <dgm:t>
        <a:bodyPr/>
        <a:lstStyle/>
        <a:p>
          <a:endParaRPr lang="en-US"/>
        </a:p>
      </dgm:t>
    </dgm:pt>
    <dgm:pt modelId="{046D73D4-BD67-45B6-9594-829498244B97}" type="pres">
      <dgm:prSet presAssocID="{0C38BD61-CB90-40D2-9882-EF5316158CEA}" presName="childShp" presStyleLbl="bgAccFollowNode1" presStyleIdx="2" presStyleCnt="3">
        <dgm:presLayoutVars>
          <dgm:bulletEnabled val="1"/>
        </dgm:presLayoutVars>
      </dgm:prSet>
      <dgm:spPr/>
      <dgm:t>
        <a:bodyPr/>
        <a:lstStyle/>
        <a:p>
          <a:endParaRPr lang="en-US"/>
        </a:p>
      </dgm:t>
    </dgm:pt>
  </dgm:ptLst>
  <dgm:cxnLst>
    <dgm:cxn modelId="{9E438336-F08D-466C-9523-9E3C7D36BD72}" srcId="{0C38BD61-CB90-40D2-9882-EF5316158CEA}" destId="{0F090B1D-74A0-48BD-82EA-34B802DF482C}" srcOrd="0" destOrd="0" parTransId="{18D8D652-608E-4455-B0FD-620477EA23AE}" sibTransId="{405FD667-CD1C-401B-8BE3-31D5D35D3461}"/>
    <dgm:cxn modelId="{37417824-DF5C-4BA9-8339-AC4C6F102314}" srcId="{0C38BD61-CB90-40D2-9882-EF5316158CEA}" destId="{5EC76E14-8802-441A-BD8F-7B58D021B431}" srcOrd="1" destOrd="0" parTransId="{D0F56360-9BB5-44A2-8E57-C8CBF33501CE}" sibTransId="{F6E6FA26-97DC-4E0C-8E9F-BB5653D2ED93}"/>
    <dgm:cxn modelId="{04BD135C-E411-4624-804F-5CA3D8980DEB}" type="presOf" srcId="{5604A0EF-D416-447A-A59B-DE7CDD4B5EC9}" destId="{2C1D0E9E-2141-4709-A9D6-F418AB417DA6}" srcOrd="0" destOrd="1" presId="urn:microsoft.com/office/officeart/2005/8/layout/vList6"/>
    <dgm:cxn modelId="{3867182F-3293-41F1-B453-1973562FD1AD}" srcId="{92276237-778F-46D4-BD11-5180BD891CFF}" destId="{5D223003-507C-43E8-B5F6-637F3BBD4283}" srcOrd="0" destOrd="0" parTransId="{5CF30125-EE4C-4368-9BFF-27C0A49DB422}" sibTransId="{C8102FD0-96EB-498A-A9D4-A18B28992F3E}"/>
    <dgm:cxn modelId="{C7767B2B-59EC-4DF5-95D9-1C5CEBE7C590}" srcId="{92276237-778F-46D4-BD11-5180BD891CFF}" destId="{2622B45E-0230-4C38-9734-9A7F4AF9DB87}" srcOrd="1" destOrd="0" parTransId="{75BEDF18-3F53-4FAB-92B4-9D94293FF893}" sibTransId="{E74F3BAC-FC15-4CA1-843C-6BF2FE95F7FD}"/>
    <dgm:cxn modelId="{28D21C6B-1DD0-4431-B314-30721DC3BEAD}" srcId="{918E564B-5FBE-4E0E-8D18-F4D2CF3A71A4}" destId="{E8473020-816B-40B0-968C-9B940834E7CF}" srcOrd="0" destOrd="0" parTransId="{64B2A296-A831-40E8-A14E-82A73E2E30CE}" sibTransId="{056A49B7-669D-4D2B-B138-D877A545753E}"/>
    <dgm:cxn modelId="{404F0026-62EA-4EA1-9126-0510D556B6D8}" type="presOf" srcId="{2622B45E-0230-4C38-9734-9A7F4AF9DB87}" destId="{51786A38-E450-44A8-9897-369EC46600D4}" srcOrd="0" destOrd="1" presId="urn:microsoft.com/office/officeart/2005/8/layout/vList6"/>
    <dgm:cxn modelId="{A0CA9C19-1EBC-4482-A982-84D0811160C6}" srcId="{918E564B-5FBE-4E0E-8D18-F4D2CF3A71A4}" destId="{5604A0EF-D416-447A-A59B-DE7CDD4B5EC9}" srcOrd="1" destOrd="0" parTransId="{D86C2490-EEBB-42A2-9899-6D372D6F5877}" sibTransId="{BFF2021B-9BC2-41F2-B92D-1AE971FCF19A}"/>
    <dgm:cxn modelId="{281841C6-8B28-4F0D-AB2F-80128B1C1E56}" type="presOf" srcId="{918E564B-5FBE-4E0E-8D18-F4D2CF3A71A4}" destId="{3A905411-3AB1-4A8C-8AB1-8BD0AF191E1B}" srcOrd="0" destOrd="0" presId="urn:microsoft.com/office/officeart/2005/8/layout/vList6"/>
    <dgm:cxn modelId="{83DB8548-79B6-4F1B-B17D-C69DCDB2516D}" type="presOf" srcId="{5D223003-507C-43E8-B5F6-637F3BBD4283}" destId="{51786A38-E450-44A8-9897-369EC46600D4}" srcOrd="0" destOrd="0" presId="urn:microsoft.com/office/officeart/2005/8/layout/vList6"/>
    <dgm:cxn modelId="{0266550F-F094-4253-9BCB-ADF8705141E3}" type="presOf" srcId="{92276237-778F-46D4-BD11-5180BD891CFF}" destId="{94C245B7-8D61-47C1-A988-D88CE1C55FE0}" srcOrd="0" destOrd="0" presId="urn:microsoft.com/office/officeart/2005/8/layout/vList6"/>
    <dgm:cxn modelId="{8FA3F40D-9843-428D-93DB-B9A1B6310E4D}" type="presOf" srcId="{8B69F803-FA76-4BC0-8D27-7FE472162DE9}" destId="{163C5961-7D07-43DA-A47A-122E6949F060}" srcOrd="0" destOrd="0" presId="urn:microsoft.com/office/officeart/2005/8/layout/vList6"/>
    <dgm:cxn modelId="{72A539B4-8C5A-4DB4-AF4C-94A245CC7A47}" srcId="{8B69F803-FA76-4BC0-8D27-7FE472162DE9}" destId="{0C38BD61-CB90-40D2-9882-EF5316158CEA}" srcOrd="2" destOrd="0" parTransId="{DBF24B59-21D4-4E1C-A9D1-E0AB6E6D395F}" sibTransId="{59A2E9C5-FE18-46EF-AE1B-C624B0A133DB}"/>
    <dgm:cxn modelId="{6BA7BD4F-6CF8-4BDD-9150-C60E97FFB03B}" type="presOf" srcId="{0F090B1D-74A0-48BD-82EA-34B802DF482C}" destId="{046D73D4-BD67-45B6-9594-829498244B97}" srcOrd="0" destOrd="0" presId="urn:microsoft.com/office/officeart/2005/8/layout/vList6"/>
    <dgm:cxn modelId="{65933A99-FECE-40F5-92DB-4DB3413F7CCE}" type="presOf" srcId="{E8473020-816B-40B0-968C-9B940834E7CF}" destId="{2C1D0E9E-2141-4709-A9D6-F418AB417DA6}" srcOrd="0" destOrd="0" presId="urn:microsoft.com/office/officeart/2005/8/layout/vList6"/>
    <dgm:cxn modelId="{F9FCE690-D18C-4758-BABF-EDF1DC9839E3}" type="presOf" srcId="{0C38BD61-CB90-40D2-9882-EF5316158CEA}" destId="{0B886C3B-D453-42FD-9F7E-503B643DEF37}" srcOrd="0" destOrd="0" presId="urn:microsoft.com/office/officeart/2005/8/layout/vList6"/>
    <dgm:cxn modelId="{ECF8A63F-F5F8-4BB9-834A-FB4B97694898}" type="presOf" srcId="{5EC76E14-8802-441A-BD8F-7B58D021B431}" destId="{046D73D4-BD67-45B6-9594-829498244B97}" srcOrd="0" destOrd="1" presId="urn:microsoft.com/office/officeart/2005/8/layout/vList6"/>
    <dgm:cxn modelId="{5D459851-401D-4DDA-B48A-B7192112B13B}" srcId="{8B69F803-FA76-4BC0-8D27-7FE472162DE9}" destId="{918E564B-5FBE-4E0E-8D18-F4D2CF3A71A4}" srcOrd="0" destOrd="0" parTransId="{76DA9159-9A00-471E-875F-53B4ED5DC372}" sibTransId="{D136ECCC-08CA-4514-803D-E63DFA29604A}"/>
    <dgm:cxn modelId="{98C2771F-A75E-4EEA-9E42-9F6BA756E56C}" srcId="{8B69F803-FA76-4BC0-8D27-7FE472162DE9}" destId="{92276237-778F-46D4-BD11-5180BD891CFF}" srcOrd="1" destOrd="0" parTransId="{AC6817DF-B8ED-4363-B15A-0F80B029C2B2}" sibTransId="{B5890712-3624-4F3E-B6DF-2E3956B8525D}"/>
    <dgm:cxn modelId="{8C50FD48-1F0A-4D2C-9888-3AD8BEE1B2C5}" type="presParOf" srcId="{163C5961-7D07-43DA-A47A-122E6949F060}" destId="{5286500D-3EBA-4D48-972B-E21CB3F4E4B6}" srcOrd="0" destOrd="0" presId="urn:microsoft.com/office/officeart/2005/8/layout/vList6"/>
    <dgm:cxn modelId="{05AC8101-0888-4DA5-BE4E-13BC358005DE}" type="presParOf" srcId="{5286500D-3EBA-4D48-972B-E21CB3F4E4B6}" destId="{3A905411-3AB1-4A8C-8AB1-8BD0AF191E1B}" srcOrd="0" destOrd="0" presId="urn:microsoft.com/office/officeart/2005/8/layout/vList6"/>
    <dgm:cxn modelId="{6608915C-82F5-440E-8390-0DB37D5F28AF}" type="presParOf" srcId="{5286500D-3EBA-4D48-972B-E21CB3F4E4B6}" destId="{2C1D0E9E-2141-4709-A9D6-F418AB417DA6}" srcOrd="1" destOrd="0" presId="urn:microsoft.com/office/officeart/2005/8/layout/vList6"/>
    <dgm:cxn modelId="{5330AF9C-F456-4EA9-A36E-277957E4EB61}" type="presParOf" srcId="{163C5961-7D07-43DA-A47A-122E6949F060}" destId="{787141E2-A8F1-4AD0-98EC-BA0D3C490E70}" srcOrd="1" destOrd="0" presId="urn:microsoft.com/office/officeart/2005/8/layout/vList6"/>
    <dgm:cxn modelId="{FC5F6F0D-5F0F-45C3-8E53-26F446493272}" type="presParOf" srcId="{163C5961-7D07-43DA-A47A-122E6949F060}" destId="{27A17CE5-588D-49E1-888C-9BB6CAA4BCB5}" srcOrd="2" destOrd="0" presId="urn:microsoft.com/office/officeart/2005/8/layout/vList6"/>
    <dgm:cxn modelId="{377FA488-50B8-4130-91FE-7F197DAD5FD6}" type="presParOf" srcId="{27A17CE5-588D-49E1-888C-9BB6CAA4BCB5}" destId="{94C245B7-8D61-47C1-A988-D88CE1C55FE0}" srcOrd="0" destOrd="0" presId="urn:microsoft.com/office/officeart/2005/8/layout/vList6"/>
    <dgm:cxn modelId="{3FB5E013-71D9-49E8-8633-9C7964464F64}" type="presParOf" srcId="{27A17CE5-588D-49E1-888C-9BB6CAA4BCB5}" destId="{51786A38-E450-44A8-9897-369EC46600D4}" srcOrd="1" destOrd="0" presId="urn:microsoft.com/office/officeart/2005/8/layout/vList6"/>
    <dgm:cxn modelId="{4D18E1D0-DD69-471A-AA8E-88EAF39B7E51}" type="presParOf" srcId="{163C5961-7D07-43DA-A47A-122E6949F060}" destId="{49F74BA2-9546-446A-BA77-08AB36C12660}" srcOrd="3" destOrd="0" presId="urn:microsoft.com/office/officeart/2005/8/layout/vList6"/>
    <dgm:cxn modelId="{101B6A4D-75D0-410E-B695-302F2962688C}" type="presParOf" srcId="{163C5961-7D07-43DA-A47A-122E6949F060}" destId="{17820965-7712-471E-BDA6-25F8CF1E348E}" srcOrd="4" destOrd="0" presId="urn:microsoft.com/office/officeart/2005/8/layout/vList6"/>
    <dgm:cxn modelId="{C38435BC-B4C6-444D-9BAF-95475FF829CD}" type="presParOf" srcId="{17820965-7712-471E-BDA6-25F8CF1E348E}" destId="{0B886C3B-D453-42FD-9F7E-503B643DEF37}" srcOrd="0" destOrd="0" presId="urn:microsoft.com/office/officeart/2005/8/layout/vList6"/>
    <dgm:cxn modelId="{CDD5F241-9883-47E3-A412-563C8FF3DB3F}" type="presParOf" srcId="{17820965-7712-471E-BDA6-25F8CF1E348E}" destId="{046D73D4-BD67-45B6-9594-829498244B9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F4A742-350C-4B05-B46E-AE8E0B4921DE}"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89628615-2D00-4DB3-9157-252CBA446696}">
      <dgm:prSet phldrT="[Text]"/>
      <dgm:spPr/>
      <dgm:t>
        <a:bodyPr/>
        <a:lstStyle/>
        <a:p>
          <a:r>
            <a:rPr lang="en-US" b="1" dirty="0" smtClean="0"/>
            <a:t>Group One STARS Start Date </a:t>
          </a:r>
          <a:r>
            <a:rPr lang="en-US" dirty="0" smtClean="0"/>
            <a:t>(direct entry): </a:t>
          </a:r>
          <a:r>
            <a:rPr lang="en-US" b="1" dirty="0" smtClean="0"/>
            <a:t>May 1</a:t>
          </a:r>
          <a:endParaRPr lang="en-US" b="1" dirty="0"/>
        </a:p>
      </dgm:t>
    </dgm:pt>
    <dgm:pt modelId="{04D370ED-FDE6-485C-8DB6-AFB9FD5616F3}" type="parTrans" cxnId="{94529C30-85EE-4860-AEBC-8248D157E07E}">
      <dgm:prSet/>
      <dgm:spPr/>
      <dgm:t>
        <a:bodyPr/>
        <a:lstStyle/>
        <a:p>
          <a:endParaRPr lang="en-US"/>
        </a:p>
      </dgm:t>
    </dgm:pt>
    <dgm:pt modelId="{D0D5DFBC-A202-4D42-A07C-3E1170E9541A}" type="sibTrans" cxnId="{94529C30-85EE-4860-AEBC-8248D157E07E}">
      <dgm:prSet/>
      <dgm:spPr/>
      <dgm:t>
        <a:bodyPr/>
        <a:lstStyle/>
        <a:p>
          <a:endParaRPr lang="en-US"/>
        </a:p>
      </dgm:t>
    </dgm:pt>
    <dgm:pt modelId="{47029D77-EB38-4EE4-90A7-74DF034A169A}">
      <dgm:prSet phldrT="[Text]"/>
      <dgm:spPr/>
      <dgm:t>
        <a:bodyPr/>
        <a:lstStyle/>
        <a:p>
          <a:r>
            <a:rPr lang="en-US" b="1" dirty="0" smtClean="0"/>
            <a:t>Group Two </a:t>
          </a:r>
          <a:r>
            <a:rPr lang="en-US" b="1" dirty="0" smtClean="0"/>
            <a:t>STARS Start Date </a:t>
          </a:r>
          <a:r>
            <a:rPr lang="en-US" dirty="0" smtClean="0"/>
            <a:t>(direct entry): </a:t>
          </a:r>
          <a:r>
            <a:rPr lang="en-US" b="1" dirty="0" smtClean="0"/>
            <a:t>June 1</a:t>
          </a:r>
          <a:endParaRPr lang="en-US" b="1" dirty="0"/>
        </a:p>
      </dgm:t>
    </dgm:pt>
    <dgm:pt modelId="{5A73A617-FFFE-44DA-866D-41B364AB14FB}" type="parTrans" cxnId="{6A9A7279-246F-4730-B015-AB28AC4EEA11}">
      <dgm:prSet/>
      <dgm:spPr/>
      <dgm:t>
        <a:bodyPr/>
        <a:lstStyle/>
        <a:p>
          <a:endParaRPr lang="en-US"/>
        </a:p>
      </dgm:t>
    </dgm:pt>
    <dgm:pt modelId="{33B61188-690C-47C4-B264-896A1A2885C9}" type="sibTrans" cxnId="{6A9A7279-246F-4730-B015-AB28AC4EEA11}">
      <dgm:prSet/>
      <dgm:spPr/>
      <dgm:t>
        <a:bodyPr/>
        <a:lstStyle/>
        <a:p>
          <a:endParaRPr lang="en-US"/>
        </a:p>
      </dgm:t>
    </dgm:pt>
    <dgm:pt modelId="{E21D76AD-1AC6-4857-8E87-0B8433A10892}">
      <dgm:prSet phldrT="[Text]"/>
      <dgm:spPr/>
      <dgm:t>
        <a:bodyPr/>
        <a:lstStyle/>
        <a:p>
          <a:r>
            <a:rPr lang="en-US" b="1" dirty="0" smtClean="0"/>
            <a:t>Group Three </a:t>
          </a:r>
          <a:r>
            <a:rPr lang="en-US" b="1" dirty="0" smtClean="0"/>
            <a:t>STARS Start Date </a:t>
          </a:r>
          <a:r>
            <a:rPr lang="en-US" dirty="0" smtClean="0"/>
            <a:t>(direct entry): </a:t>
          </a:r>
          <a:r>
            <a:rPr lang="en-US" dirty="0" smtClean="0"/>
            <a:t> </a:t>
          </a:r>
          <a:r>
            <a:rPr lang="en-US" b="1" dirty="0" smtClean="0"/>
            <a:t>July 1</a:t>
          </a:r>
          <a:endParaRPr lang="en-US" b="1" dirty="0"/>
        </a:p>
      </dgm:t>
    </dgm:pt>
    <dgm:pt modelId="{8745E57D-27DA-4268-8D56-33A23F667596}" type="parTrans" cxnId="{3854F51C-16B3-4740-B416-D424673ACB9F}">
      <dgm:prSet/>
      <dgm:spPr/>
      <dgm:t>
        <a:bodyPr/>
        <a:lstStyle/>
        <a:p>
          <a:endParaRPr lang="en-US"/>
        </a:p>
      </dgm:t>
    </dgm:pt>
    <dgm:pt modelId="{DEF6E187-3D46-4335-9882-DFD43EA6D9A4}" type="sibTrans" cxnId="{3854F51C-16B3-4740-B416-D424673ACB9F}">
      <dgm:prSet/>
      <dgm:spPr/>
      <dgm:t>
        <a:bodyPr/>
        <a:lstStyle/>
        <a:p>
          <a:endParaRPr lang="en-US"/>
        </a:p>
      </dgm:t>
    </dgm:pt>
    <dgm:pt modelId="{E7093A19-CAD2-4E0B-99AE-E0868834DBC6}">
      <dgm:prSet phldrT="[Text]"/>
      <dgm:spPr/>
      <dgm:t>
        <a:bodyPr/>
        <a:lstStyle/>
        <a:p>
          <a:r>
            <a:rPr lang="en-US" b="1" dirty="0" smtClean="0"/>
            <a:t>Group Four STARS Start Date</a:t>
          </a:r>
          <a:r>
            <a:rPr lang="en-US" dirty="0" smtClean="0"/>
            <a:t> (partial API): </a:t>
          </a:r>
          <a:r>
            <a:rPr lang="en-US" b="1" dirty="0" smtClean="0"/>
            <a:t>August 1</a:t>
          </a:r>
          <a:endParaRPr lang="en-US" b="1" dirty="0"/>
        </a:p>
      </dgm:t>
    </dgm:pt>
    <dgm:pt modelId="{C1B79628-A34C-4F66-A81E-091396C5E306}" type="parTrans" cxnId="{701A9FDF-9C57-46CE-ABFA-2F36AC633EE2}">
      <dgm:prSet/>
      <dgm:spPr/>
      <dgm:t>
        <a:bodyPr/>
        <a:lstStyle/>
        <a:p>
          <a:endParaRPr lang="en-US"/>
        </a:p>
      </dgm:t>
    </dgm:pt>
    <dgm:pt modelId="{909BDF72-F01A-45A2-AD3E-12EF3FC14F37}" type="sibTrans" cxnId="{701A9FDF-9C57-46CE-ABFA-2F36AC633EE2}">
      <dgm:prSet/>
      <dgm:spPr/>
      <dgm:t>
        <a:bodyPr/>
        <a:lstStyle/>
        <a:p>
          <a:endParaRPr lang="en-US"/>
        </a:p>
      </dgm:t>
    </dgm:pt>
    <dgm:pt modelId="{736F0655-A18B-4004-95BD-893D65A578C9}">
      <dgm:prSet phldrT="[Text]"/>
      <dgm:spPr/>
      <dgm:t>
        <a:bodyPr/>
        <a:lstStyle/>
        <a:p>
          <a:r>
            <a:rPr lang="en-US" b="1" dirty="0" smtClean="0"/>
            <a:t>Group Five STARS Start Date </a:t>
          </a:r>
          <a:r>
            <a:rPr lang="en-US" dirty="0" smtClean="0"/>
            <a:t>(partial API): </a:t>
          </a:r>
          <a:r>
            <a:rPr lang="en-US" b="1" dirty="0" smtClean="0"/>
            <a:t>September 1</a:t>
          </a:r>
          <a:endParaRPr lang="en-US" b="1" dirty="0"/>
        </a:p>
      </dgm:t>
    </dgm:pt>
    <dgm:pt modelId="{396D3661-E999-4A07-A785-E14C6E6CA586}" type="parTrans" cxnId="{AF0E91D4-4007-4FAE-A0CE-7946892D485A}">
      <dgm:prSet/>
      <dgm:spPr/>
      <dgm:t>
        <a:bodyPr/>
        <a:lstStyle/>
        <a:p>
          <a:endParaRPr lang="en-US"/>
        </a:p>
      </dgm:t>
    </dgm:pt>
    <dgm:pt modelId="{B0ED2029-ED35-4972-B467-6D374C9A77D3}" type="sibTrans" cxnId="{AF0E91D4-4007-4FAE-A0CE-7946892D485A}">
      <dgm:prSet/>
      <dgm:spPr/>
      <dgm:t>
        <a:bodyPr/>
        <a:lstStyle/>
        <a:p>
          <a:endParaRPr lang="en-US"/>
        </a:p>
      </dgm:t>
    </dgm:pt>
    <dgm:pt modelId="{DE43EA9C-85E7-49C5-8A2F-448BE56AFA91}">
      <dgm:prSet phldrT="[Text]"/>
      <dgm:spPr/>
      <dgm:t>
        <a:bodyPr/>
        <a:lstStyle/>
        <a:p>
          <a:r>
            <a:rPr lang="en-US" b="1" dirty="0" smtClean="0"/>
            <a:t>Group Six STARS Start Date </a:t>
          </a:r>
          <a:r>
            <a:rPr lang="en-US" dirty="0" smtClean="0"/>
            <a:t>(all API): </a:t>
          </a:r>
          <a:r>
            <a:rPr lang="en-US" b="1" dirty="0" smtClean="0"/>
            <a:t>October 1</a:t>
          </a:r>
          <a:endParaRPr lang="en-US" b="1" dirty="0"/>
        </a:p>
      </dgm:t>
    </dgm:pt>
    <dgm:pt modelId="{3BE9EE71-233E-42B4-A55F-887167DFB7B9}" type="parTrans" cxnId="{7A21C56F-7C27-48B7-A5BF-72ADE2107A4B}">
      <dgm:prSet/>
      <dgm:spPr/>
      <dgm:t>
        <a:bodyPr/>
        <a:lstStyle/>
        <a:p>
          <a:endParaRPr lang="en-US"/>
        </a:p>
      </dgm:t>
    </dgm:pt>
    <dgm:pt modelId="{B25310EF-DE56-4DF0-A6D1-60B100F10EAA}" type="sibTrans" cxnId="{7A21C56F-7C27-48B7-A5BF-72ADE2107A4B}">
      <dgm:prSet/>
      <dgm:spPr/>
      <dgm:t>
        <a:bodyPr/>
        <a:lstStyle/>
        <a:p>
          <a:endParaRPr lang="en-US"/>
        </a:p>
      </dgm:t>
    </dgm:pt>
    <dgm:pt modelId="{89706B13-064C-4207-8531-5F804C2299AA}">
      <dgm:prSet phldrT="[Text]" custT="1"/>
      <dgm:spPr/>
      <dgm:t>
        <a:bodyPr/>
        <a:lstStyle/>
        <a:p>
          <a:r>
            <a:rPr lang="en-US" sz="2000" dirty="0" smtClean="0"/>
            <a:t>CT, DC, GU, NC, RI, UT</a:t>
          </a:r>
          <a:endParaRPr lang="en-US" sz="2000" dirty="0"/>
        </a:p>
      </dgm:t>
    </dgm:pt>
    <dgm:pt modelId="{0A0F8EB8-E38E-4577-9161-DBE8CAD26241}" type="parTrans" cxnId="{D4D727E4-0542-47E0-8EB1-8F8495F204BC}">
      <dgm:prSet/>
      <dgm:spPr/>
      <dgm:t>
        <a:bodyPr/>
        <a:lstStyle/>
        <a:p>
          <a:endParaRPr lang="en-US"/>
        </a:p>
      </dgm:t>
    </dgm:pt>
    <dgm:pt modelId="{E8F2585E-9E82-4767-9FD0-2A966232A54F}" type="sibTrans" cxnId="{D4D727E4-0542-47E0-8EB1-8F8495F204BC}">
      <dgm:prSet/>
      <dgm:spPr/>
      <dgm:t>
        <a:bodyPr/>
        <a:lstStyle/>
        <a:p>
          <a:endParaRPr lang="en-US"/>
        </a:p>
      </dgm:t>
    </dgm:pt>
    <dgm:pt modelId="{0823DC81-6904-48E0-A520-B090B7C13AE9}">
      <dgm:prSet phldrT="[Text]" custT="1"/>
      <dgm:spPr/>
      <dgm:t>
        <a:bodyPr/>
        <a:lstStyle/>
        <a:p>
          <a:r>
            <a:rPr lang="en-US" sz="2000" dirty="0" smtClean="0"/>
            <a:t>CO, IN, MA, MS, NE, NV, OK</a:t>
          </a:r>
          <a:endParaRPr lang="en-US" sz="2000" dirty="0"/>
        </a:p>
      </dgm:t>
    </dgm:pt>
    <dgm:pt modelId="{6ECED9B2-88C0-45E5-9AF9-98C5A3FA16B9}" type="parTrans" cxnId="{7716FCDB-82E9-4186-8A50-219AED4CE8AE}">
      <dgm:prSet/>
      <dgm:spPr/>
      <dgm:t>
        <a:bodyPr/>
        <a:lstStyle/>
        <a:p>
          <a:endParaRPr lang="en-US"/>
        </a:p>
      </dgm:t>
    </dgm:pt>
    <dgm:pt modelId="{7D8C446E-CF71-46DB-A783-313CD5BA0053}" type="sibTrans" cxnId="{7716FCDB-82E9-4186-8A50-219AED4CE8AE}">
      <dgm:prSet/>
      <dgm:spPr/>
      <dgm:t>
        <a:bodyPr/>
        <a:lstStyle/>
        <a:p>
          <a:endParaRPr lang="en-US"/>
        </a:p>
      </dgm:t>
    </dgm:pt>
    <dgm:pt modelId="{EB3705BE-C1A8-48AD-A9F9-03B3824A2D1B}">
      <dgm:prSet phldrT="[Text]" custT="1"/>
      <dgm:spPr/>
      <dgm:t>
        <a:bodyPr/>
        <a:lstStyle/>
        <a:p>
          <a:r>
            <a:rPr lang="en-US" sz="2000" dirty="0" smtClean="0"/>
            <a:t>IL, KS, MD, OR, PR, TX, VA, VI, WY</a:t>
          </a:r>
          <a:endParaRPr lang="en-US" sz="2000" dirty="0"/>
        </a:p>
      </dgm:t>
    </dgm:pt>
    <dgm:pt modelId="{A4F57F39-41EA-4B12-B088-1FF162D14303}" type="parTrans" cxnId="{F490CD46-553A-42B7-97A0-D42B4ED016B0}">
      <dgm:prSet/>
      <dgm:spPr/>
      <dgm:t>
        <a:bodyPr/>
        <a:lstStyle/>
        <a:p>
          <a:endParaRPr lang="en-US"/>
        </a:p>
      </dgm:t>
    </dgm:pt>
    <dgm:pt modelId="{F13897B8-7A0D-4CEA-8EA8-3A7C20B98015}" type="sibTrans" cxnId="{F490CD46-553A-42B7-97A0-D42B4ED016B0}">
      <dgm:prSet/>
      <dgm:spPr/>
      <dgm:t>
        <a:bodyPr/>
        <a:lstStyle/>
        <a:p>
          <a:endParaRPr lang="en-US"/>
        </a:p>
      </dgm:t>
    </dgm:pt>
    <dgm:pt modelId="{9B127B90-D55A-4055-A258-B55C1D202DED}">
      <dgm:prSet phldrT="[Text]" custT="1"/>
      <dgm:spPr/>
      <dgm:t>
        <a:bodyPr/>
        <a:lstStyle/>
        <a:p>
          <a:r>
            <a:rPr lang="en-US" sz="2000" dirty="0" smtClean="0"/>
            <a:t>AK, AR, DE, FL, KY, ME, MO, ND, NJ, NM</a:t>
          </a:r>
          <a:endParaRPr lang="en-US" sz="2000" dirty="0"/>
        </a:p>
      </dgm:t>
    </dgm:pt>
    <dgm:pt modelId="{7B20094F-CA85-4809-96A9-1EE924F60AB4}" type="parTrans" cxnId="{00990A77-CBC7-4595-A78A-966E682336C7}">
      <dgm:prSet/>
      <dgm:spPr/>
      <dgm:t>
        <a:bodyPr/>
        <a:lstStyle/>
        <a:p>
          <a:endParaRPr lang="en-US"/>
        </a:p>
      </dgm:t>
    </dgm:pt>
    <dgm:pt modelId="{DDE7169E-B005-426C-ACAB-CFFD74CFFDEB}" type="sibTrans" cxnId="{00990A77-CBC7-4595-A78A-966E682336C7}">
      <dgm:prSet/>
      <dgm:spPr/>
      <dgm:t>
        <a:bodyPr/>
        <a:lstStyle/>
        <a:p>
          <a:endParaRPr lang="en-US"/>
        </a:p>
      </dgm:t>
    </dgm:pt>
    <dgm:pt modelId="{4A0CD235-D6D1-4B48-9C28-C7E537FDC728}">
      <dgm:prSet phldrT="[Text]" custT="1"/>
      <dgm:spPr/>
      <dgm:t>
        <a:bodyPr/>
        <a:lstStyle/>
        <a:p>
          <a:r>
            <a:rPr lang="en-US" sz="2000" dirty="0" smtClean="0"/>
            <a:t>AZ, HI, LA, NY, OH, PA, SD, TN, WI, WV</a:t>
          </a:r>
          <a:endParaRPr lang="en-US" sz="2000" dirty="0"/>
        </a:p>
      </dgm:t>
    </dgm:pt>
    <dgm:pt modelId="{39DF6CEB-F036-453A-A7BB-EF3D58F53804}" type="parTrans" cxnId="{C66EC616-0A5E-4F9F-B88E-FCB9D96ACBDA}">
      <dgm:prSet/>
      <dgm:spPr/>
      <dgm:t>
        <a:bodyPr/>
        <a:lstStyle/>
        <a:p>
          <a:endParaRPr lang="en-US"/>
        </a:p>
      </dgm:t>
    </dgm:pt>
    <dgm:pt modelId="{8C65ED60-1617-4DD2-B599-70875C942886}" type="sibTrans" cxnId="{C66EC616-0A5E-4F9F-B88E-FCB9D96ACBDA}">
      <dgm:prSet/>
      <dgm:spPr/>
      <dgm:t>
        <a:bodyPr/>
        <a:lstStyle/>
        <a:p>
          <a:endParaRPr lang="en-US"/>
        </a:p>
      </dgm:t>
    </dgm:pt>
    <dgm:pt modelId="{95FFCA74-6577-4433-B3B9-8BE2D6229D7C}">
      <dgm:prSet phldrT="[Text]" custT="1"/>
      <dgm:spPr/>
      <dgm:t>
        <a:bodyPr/>
        <a:lstStyle/>
        <a:p>
          <a:r>
            <a:rPr lang="en-US" sz="2000" dirty="0" smtClean="0"/>
            <a:t>AL, CA, IA, ID, GA, MI, MN, MT, NH, SC, VT, WA</a:t>
          </a:r>
          <a:endParaRPr lang="en-US" sz="2000" dirty="0"/>
        </a:p>
      </dgm:t>
    </dgm:pt>
    <dgm:pt modelId="{9BABDECA-430F-4371-88BA-8E88252D9A49}" type="parTrans" cxnId="{B5629BD0-D83C-4781-B6A7-5410E713CDD7}">
      <dgm:prSet/>
      <dgm:spPr/>
      <dgm:t>
        <a:bodyPr/>
        <a:lstStyle/>
        <a:p>
          <a:endParaRPr lang="en-US"/>
        </a:p>
      </dgm:t>
    </dgm:pt>
    <dgm:pt modelId="{CDA4B7A8-BC5E-45C6-A258-5E91955137BD}" type="sibTrans" cxnId="{B5629BD0-D83C-4781-B6A7-5410E713CDD7}">
      <dgm:prSet/>
      <dgm:spPr/>
      <dgm:t>
        <a:bodyPr/>
        <a:lstStyle/>
        <a:p>
          <a:endParaRPr lang="en-US"/>
        </a:p>
      </dgm:t>
    </dgm:pt>
    <dgm:pt modelId="{17DB20DB-1276-4E9E-BBD0-D92D911B43F6}" type="pres">
      <dgm:prSet presAssocID="{0FF4A742-350C-4B05-B46E-AE8E0B4921DE}" presName="linear" presStyleCnt="0">
        <dgm:presLayoutVars>
          <dgm:dir/>
          <dgm:animLvl val="lvl"/>
          <dgm:resizeHandles val="exact"/>
        </dgm:presLayoutVars>
      </dgm:prSet>
      <dgm:spPr/>
    </dgm:pt>
    <dgm:pt modelId="{6339A93A-9682-4413-826C-C15C4C7EF094}" type="pres">
      <dgm:prSet presAssocID="{89628615-2D00-4DB3-9157-252CBA446696}" presName="parentLin" presStyleCnt="0"/>
      <dgm:spPr/>
    </dgm:pt>
    <dgm:pt modelId="{22A036F2-E346-4873-BECF-5488E0F3C2CC}" type="pres">
      <dgm:prSet presAssocID="{89628615-2D00-4DB3-9157-252CBA446696}" presName="parentLeftMargin" presStyleLbl="node1" presStyleIdx="0" presStyleCnt="6"/>
      <dgm:spPr/>
    </dgm:pt>
    <dgm:pt modelId="{DC67AC81-2FB9-46A3-A500-3DA8D4932B29}" type="pres">
      <dgm:prSet presAssocID="{89628615-2D00-4DB3-9157-252CBA446696}" presName="parentText" presStyleLbl="node1" presStyleIdx="0" presStyleCnt="6">
        <dgm:presLayoutVars>
          <dgm:chMax val="0"/>
          <dgm:bulletEnabled val="1"/>
        </dgm:presLayoutVars>
      </dgm:prSet>
      <dgm:spPr/>
      <dgm:t>
        <a:bodyPr/>
        <a:lstStyle/>
        <a:p>
          <a:endParaRPr lang="en-US"/>
        </a:p>
      </dgm:t>
    </dgm:pt>
    <dgm:pt modelId="{2F28BAB4-0C91-44F1-95B2-08A091ACFC00}" type="pres">
      <dgm:prSet presAssocID="{89628615-2D00-4DB3-9157-252CBA446696}" presName="negativeSpace" presStyleCnt="0"/>
      <dgm:spPr/>
    </dgm:pt>
    <dgm:pt modelId="{7992DDA9-6D78-4D9C-8776-0D084B6CB5C0}" type="pres">
      <dgm:prSet presAssocID="{89628615-2D00-4DB3-9157-252CBA446696}" presName="childText" presStyleLbl="conFgAcc1" presStyleIdx="0" presStyleCnt="6">
        <dgm:presLayoutVars>
          <dgm:bulletEnabled val="1"/>
        </dgm:presLayoutVars>
      </dgm:prSet>
      <dgm:spPr/>
      <dgm:t>
        <a:bodyPr/>
        <a:lstStyle/>
        <a:p>
          <a:endParaRPr lang="en-US"/>
        </a:p>
      </dgm:t>
    </dgm:pt>
    <dgm:pt modelId="{EEBE1B11-3F8A-4C17-9CEE-581AA0E5995E}" type="pres">
      <dgm:prSet presAssocID="{D0D5DFBC-A202-4D42-A07C-3E1170E9541A}" presName="spaceBetweenRectangles" presStyleCnt="0"/>
      <dgm:spPr/>
    </dgm:pt>
    <dgm:pt modelId="{E10E5CBD-CF03-416F-8939-37E4F2AE5162}" type="pres">
      <dgm:prSet presAssocID="{47029D77-EB38-4EE4-90A7-74DF034A169A}" presName="parentLin" presStyleCnt="0"/>
      <dgm:spPr/>
    </dgm:pt>
    <dgm:pt modelId="{CF67CAD6-0BB0-445D-BE7C-B0EC580AD89C}" type="pres">
      <dgm:prSet presAssocID="{47029D77-EB38-4EE4-90A7-74DF034A169A}" presName="parentLeftMargin" presStyleLbl="node1" presStyleIdx="0" presStyleCnt="6"/>
      <dgm:spPr/>
    </dgm:pt>
    <dgm:pt modelId="{412955A1-4A91-4CD1-8CC5-826B26CB493B}" type="pres">
      <dgm:prSet presAssocID="{47029D77-EB38-4EE4-90A7-74DF034A169A}" presName="parentText" presStyleLbl="node1" presStyleIdx="1" presStyleCnt="6">
        <dgm:presLayoutVars>
          <dgm:chMax val="0"/>
          <dgm:bulletEnabled val="1"/>
        </dgm:presLayoutVars>
      </dgm:prSet>
      <dgm:spPr/>
      <dgm:t>
        <a:bodyPr/>
        <a:lstStyle/>
        <a:p>
          <a:endParaRPr lang="en-US"/>
        </a:p>
      </dgm:t>
    </dgm:pt>
    <dgm:pt modelId="{39B1351B-3A63-460D-90B1-8BE2BB75CE93}" type="pres">
      <dgm:prSet presAssocID="{47029D77-EB38-4EE4-90A7-74DF034A169A}" presName="negativeSpace" presStyleCnt="0"/>
      <dgm:spPr/>
    </dgm:pt>
    <dgm:pt modelId="{0E23A625-2917-4ACF-BDF2-746F05E7C1AB}" type="pres">
      <dgm:prSet presAssocID="{47029D77-EB38-4EE4-90A7-74DF034A169A}" presName="childText" presStyleLbl="conFgAcc1" presStyleIdx="1" presStyleCnt="6">
        <dgm:presLayoutVars>
          <dgm:bulletEnabled val="1"/>
        </dgm:presLayoutVars>
      </dgm:prSet>
      <dgm:spPr/>
      <dgm:t>
        <a:bodyPr/>
        <a:lstStyle/>
        <a:p>
          <a:endParaRPr lang="en-US"/>
        </a:p>
      </dgm:t>
    </dgm:pt>
    <dgm:pt modelId="{E2027FAB-2D63-4C9F-8E73-AA259E22F8A9}" type="pres">
      <dgm:prSet presAssocID="{33B61188-690C-47C4-B264-896A1A2885C9}" presName="spaceBetweenRectangles" presStyleCnt="0"/>
      <dgm:spPr/>
    </dgm:pt>
    <dgm:pt modelId="{0B25F876-F142-48A1-B1BB-726042B18399}" type="pres">
      <dgm:prSet presAssocID="{E21D76AD-1AC6-4857-8E87-0B8433A10892}" presName="parentLin" presStyleCnt="0"/>
      <dgm:spPr/>
    </dgm:pt>
    <dgm:pt modelId="{1E11C6AE-CB42-4355-9632-8647508BDA16}" type="pres">
      <dgm:prSet presAssocID="{E21D76AD-1AC6-4857-8E87-0B8433A10892}" presName="parentLeftMargin" presStyleLbl="node1" presStyleIdx="1" presStyleCnt="6"/>
      <dgm:spPr/>
    </dgm:pt>
    <dgm:pt modelId="{C067D6B4-2B87-4BC7-8278-29A261710169}" type="pres">
      <dgm:prSet presAssocID="{E21D76AD-1AC6-4857-8E87-0B8433A10892}" presName="parentText" presStyleLbl="node1" presStyleIdx="2" presStyleCnt="6">
        <dgm:presLayoutVars>
          <dgm:chMax val="0"/>
          <dgm:bulletEnabled val="1"/>
        </dgm:presLayoutVars>
      </dgm:prSet>
      <dgm:spPr/>
      <dgm:t>
        <a:bodyPr/>
        <a:lstStyle/>
        <a:p>
          <a:endParaRPr lang="en-US"/>
        </a:p>
      </dgm:t>
    </dgm:pt>
    <dgm:pt modelId="{4870A643-449C-4F93-8592-608634F83316}" type="pres">
      <dgm:prSet presAssocID="{E21D76AD-1AC6-4857-8E87-0B8433A10892}" presName="negativeSpace" presStyleCnt="0"/>
      <dgm:spPr/>
    </dgm:pt>
    <dgm:pt modelId="{D89C7FAC-6AA0-46D1-BC80-8866C0496866}" type="pres">
      <dgm:prSet presAssocID="{E21D76AD-1AC6-4857-8E87-0B8433A10892}" presName="childText" presStyleLbl="conFgAcc1" presStyleIdx="2" presStyleCnt="6">
        <dgm:presLayoutVars>
          <dgm:bulletEnabled val="1"/>
        </dgm:presLayoutVars>
      </dgm:prSet>
      <dgm:spPr/>
    </dgm:pt>
    <dgm:pt modelId="{A606B55A-488A-4485-8788-B0090A9B1A22}" type="pres">
      <dgm:prSet presAssocID="{DEF6E187-3D46-4335-9882-DFD43EA6D9A4}" presName="spaceBetweenRectangles" presStyleCnt="0"/>
      <dgm:spPr/>
    </dgm:pt>
    <dgm:pt modelId="{63ECFDE5-0F06-406A-A799-C05287C3C36A}" type="pres">
      <dgm:prSet presAssocID="{E7093A19-CAD2-4E0B-99AE-E0868834DBC6}" presName="parentLin" presStyleCnt="0"/>
      <dgm:spPr/>
    </dgm:pt>
    <dgm:pt modelId="{BF48DF6D-B55C-4429-BBC1-95336EBED2A1}" type="pres">
      <dgm:prSet presAssocID="{E7093A19-CAD2-4E0B-99AE-E0868834DBC6}" presName="parentLeftMargin" presStyleLbl="node1" presStyleIdx="2" presStyleCnt="6"/>
      <dgm:spPr/>
    </dgm:pt>
    <dgm:pt modelId="{E3C2FABE-2D17-46CB-BAA8-4D8DD94F863D}" type="pres">
      <dgm:prSet presAssocID="{E7093A19-CAD2-4E0B-99AE-E0868834DBC6}" presName="parentText" presStyleLbl="node1" presStyleIdx="3" presStyleCnt="6">
        <dgm:presLayoutVars>
          <dgm:chMax val="0"/>
          <dgm:bulletEnabled val="1"/>
        </dgm:presLayoutVars>
      </dgm:prSet>
      <dgm:spPr/>
      <dgm:t>
        <a:bodyPr/>
        <a:lstStyle/>
        <a:p>
          <a:endParaRPr lang="en-US"/>
        </a:p>
      </dgm:t>
    </dgm:pt>
    <dgm:pt modelId="{26EB0748-D739-4072-AD4A-D430B10D1349}" type="pres">
      <dgm:prSet presAssocID="{E7093A19-CAD2-4E0B-99AE-E0868834DBC6}" presName="negativeSpace" presStyleCnt="0"/>
      <dgm:spPr/>
    </dgm:pt>
    <dgm:pt modelId="{BA90AE93-6CC8-4842-A69A-70185C6216C6}" type="pres">
      <dgm:prSet presAssocID="{E7093A19-CAD2-4E0B-99AE-E0868834DBC6}" presName="childText" presStyleLbl="conFgAcc1" presStyleIdx="3" presStyleCnt="6">
        <dgm:presLayoutVars>
          <dgm:bulletEnabled val="1"/>
        </dgm:presLayoutVars>
      </dgm:prSet>
      <dgm:spPr/>
    </dgm:pt>
    <dgm:pt modelId="{C401732D-FC57-4866-BB2A-0A36ED4EA9F2}" type="pres">
      <dgm:prSet presAssocID="{909BDF72-F01A-45A2-AD3E-12EF3FC14F37}" presName="spaceBetweenRectangles" presStyleCnt="0"/>
      <dgm:spPr/>
    </dgm:pt>
    <dgm:pt modelId="{781E95C2-C631-4883-9389-A70EEA5DC5F2}" type="pres">
      <dgm:prSet presAssocID="{736F0655-A18B-4004-95BD-893D65A578C9}" presName="parentLin" presStyleCnt="0"/>
      <dgm:spPr/>
    </dgm:pt>
    <dgm:pt modelId="{EB66A1E3-AA4B-47D3-BEC8-9A0006F31EDD}" type="pres">
      <dgm:prSet presAssocID="{736F0655-A18B-4004-95BD-893D65A578C9}" presName="parentLeftMargin" presStyleLbl="node1" presStyleIdx="3" presStyleCnt="6"/>
      <dgm:spPr/>
    </dgm:pt>
    <dgm:pt modelId="{27553B65-486D-42B9-9E85-91D79D087E8B}" type="pres">
      <dgm:prSet presAssocID="{736F0655-A18B-4004-95BD-893D65A578C9}" presName="parentText" presStyleLbl="node1" presStyleIdx="4" presStyleCnt="6">
        <dgm:presLayoutVars>
          <dgm:chMax val="0"/>
          <dgm:bulletEnabled val="1"/>
        </dgm:presLayoutVars>
      </dgm:prSet>
      <dgm:spPr/>
    </dgm:pt>
    <dgm:pt modelId="{2266BC20-AFA5-4F03-B424-83BBD79FDB9C}" type="pres">
      <dgm:prSet presAssocID="{736F0655-A18B-4004-95BD-893D65A578C9}" presName="negativeSpace" presStyleCnt="0"/>
      <dgm:spPr/>
    </dgm:pt>
    <dgm:pt modelId="{CA7E466C-9C9C-46CB-82C8-D9A08D71B696}" type="pres">
      <dgm:prSet presAssocID="{736F0655-A18B-4004-95BD-893D65A578C9}" presName="childText" presStyleLbl="conFgAcc1" presStyleIdx="4" presStyleCnt="6">
        <dgm:presLayoutVars>
          <dgm:bulletEnabled val="1"/>
        </dgm:presLayoutVars>
      </dgm:prSet>
      <dgm:spPr/>
    </dgm:pt>
    <dgm:pt modelId="{D05A0F56-B7DA-4B2B-A66C-438E6CD6C3C7}" type="pres">
      <dgm:prSet presAssocID="{B0ED2029-ED35-4972-B467-6D374C9A77D3}" presName="spaceBetweenRectangles" presStyleCnt="0"/>
      <dgm:spPr/>
    </dgm:pt>
    <dgm:pt modelId="{773A022E-B2FF-47C9-B98B-ACC5CB664E45}" type="pres">
      <dgm:prSet presAssocID="{DE43EA9C-85E7-49C5-8A2F-448BE56AFA91}" presName="parentLin" presStyleCnt="0"/>
      <dgm:spPr/>
    </dgm:pt>
    <dgm:pt modelId="{8FDFC1CA-4A37-435D-B024-27EE88549F23}" type="pres">
      <dgm:prSet presAssocID="{DE43EA9C-85E7-49C5-8A2F-448BE56AFA91}" presName="parentLeftMargin" presStyleLbl="node1" presStyleIdx="4" presStyleCnt="6"/>
      <dgm:spPr/>
    </dgm:pt>
    <dgm:pt modelId="{E83E2270-EAC3-408C-AF46-06F821E030A4}" type="pres">
      <dgm:prSet presAssocID="{DE43EA9C-85E7-49C5-8A2F-448BE56AFA91}" presName="parentText" presStyleLbl="node1" presStyleIdx="5" presStyleCnt="6">
        <dgm:presLayoutVars>
          <dgm:chMax val="0"/>
          <dgm:bulletEnabled val="1"/>
        </dgm:presLayoutVars>
      </dgm:prSet>
      <dgm:spPr/>
      <dgm:t>
        <a:bodyPr/>
        <a:lstStyle/>
        <a:p>
          <a:endParaRPr lang="en-US"/>
        </a:p>
      </dgm:t>
    </dgm:pt>
    <dgm:pt modelId="{804D50D4-1072-4314-97FE-C8C7C1220840}" type="pres">
      <dgm:prSet presAssocID="{DE43EA9C-85E7-49C5-8A2F-448BE56AFA91}" presName="negativeSpace" presStyleCnt="0"/>
      <dgm:spPr/>
    </dgm:pt>
    <dgm:pt modelId="{E2C497B2-A53E-4F6F-94A5-AB778DF8DFD0}" type="pres">
      <dgm:prSet presAssocID="{DE43EA9C-85E7-49C5-8A2F-448BE56AFA91}" presName="childText" presStyleLbl="conFgAcc1" presStyleIdx="5" presStyleCnt="6">
        <dgm:presLayoutVars>
          <dgm:bulletEnabled val="1"/>
        </dgm:presLayoutVars>
      </dgm:prSet>
      <dgm:spPr/>
    </dgm:pt>
  </dgm:ptLst>
  <dgm:cxnLst>
    <dgm:cxn modelId="{AF0E91D4-4007-4FAE-A0CE-7946892D485A}" srcId="{0FF4A742-350C-4B05-B46E-AE8E0B4921DE}" destId="{736F0655-A18B-4004-95BD-893D65A578C9}" srcOrd="4" destOrd="0" parTransId="{396D3661-E999-4A07-A785-E14C6E6CA586}" sibTransId="{B0ED2029-ED35-4972-B467-6D374C9A77D3}"/>
    <dgm:cxn modelId="{98E92100-C74C-4197-9C99-8413EBBD1017}" type="presOf" srcId="{736F0655-A18B-4004-95BD-893D65A578C9}" destId="{EB66A1E3-AA4B-47D3-BEC8-9A0006F31EDD}" srcOrd="0" destOrd="0" presId="urn:microsoft.com/office/officeart/2005/8/layout/list1"/>
    <dgm:cxn modelId="{71D1DA4C-0F75-45CE-8C96-5284A06FD178}" type="presOf" srcId="{89628615-2D00-4DB3-9157-252CBA446696}" destId="{DC67AC81-2FB9-46A3-A500-3DA8D4932B29}" srcOrd="1" destOrd="0" presId="urn:microsoft.com/office/officeart/2005/8/layout/list1"/>
    <dgm:cxn modelId="{622660F0-8ECC-4B7C-9E28-536A47BD9677}" type="presOf" srcId="{EB3705BE-C1A8-48AD-A9F9-03B3824A2D1B}" destId="{D89C7FAC-6AA0-46D1-BC80-8866C0496866}" srcOrd="0" destOrd="0" presId="urn:microsoft.com/office/officeart/2005/8/layout/list1"/>
    <dgm:cxn modelId="{3DAFC2BE-4675-4552-90EB-21B0FB71DAEF}" type="presOf" srcId="{0823DC81-6904-48E0-A520-B090B7C13AE9}" destId="{0E23A625-2917-4ACF-BDF2-746F05E7C1AB}" srcOrd="0" destOrd="0" presId="urn:microsoft.com/office/officeart/2005/8/layout/list1"/>
    <dgm:cxn modelId="{5316529F-BFD8-4E84-9724-BA7D1AC16D5E}" type="presOf" srcId="{DE43EA9C-85E7-49C5-8A2F-448BE56AFA91}" destId="{8FDFC1CA-4A37-435D-B024-27EE88549F23}" srcOrd="0" destOrd="0" presId="urn:microsoft.com/office/officeart/2005/8/layout/list1"/>
    <dgm:cxn modelId="{51AF84A2-738A-48C9-8B09-686B3E847126}" type="presOf" srcId="{47029D77-EB38-4EE4-90A7-74DF034A169A}" destId="{CF67CAD6-0BB0-445D-BE7C-B0EC580AD89C}" srcOrd="0" destOrd="0" presId="urn:microsoft.com/office/officeart/2005/8/layout/list1"/>
    <dgm:cxn modelId="{B26095F2-A357-44CA-B900-1CFDAF362B3E}" type="presOf" srcId="{0FF4A742-350C-4B05-B46E-AE8E0B4921DE}" destId="{17DB20DB-1276-4E9E-BBD0-D92D911B43F6}" srcOrd="0" destOrd="0" presId="urn:microsoft.com/office/officeart/2005/8/layout/list1"/>
    <dgm:cxn modelId="{00990A77-CBC7-4595-A78A-966E682336C7}" srcId="{E7093A19-CAD2-4E0B-99AE-E0868834DBC6}" destId="{9B127B90-D55A-4055-A258-B55C1D202DED}" srcOrd="0" destOrd="0" parTransId="{7B20094F-CA85-4809-96A9-1EE924F60AB4}" sibTransId="{DDE7169E-B005-426C-ACAB-CFFD74CFFDEB}"/>
    <dgm:cxn modelId="{B5629BD0-D83C-4781-B6A7-5410E713CDD7}" srcId="{DE43EA9C-85E7-49C5-8A2F-448BE56AFA91}" destId="{95FFCA74-6577-4433-B3B9-8BE2D6229D7C}" srcOrd="0" destOrd="0" parTransId="{9BABDECA-430F-4371-88BA-8E88252D9A49}" sibTransId="{CDA4B7A8-BC5E-45C6-A258-5E91955137BD}"/>
    <dgm:cxn modelId="{6A9A7279-246F-4730-B015-AB28AC4EEA11}" srcId="{0FF4A742-350C-4B05-B46E-AE8E0B4921DE}" destId="{47029D77-EB38-4EE4-90A7-74DF034A169A}" srcOrd="1" destOrd="0" parTransId="{5A73A617-FFFE-44DA-866D-41B364AB14FB}" sibTransId="{33B61188-690C-47C4-B264-896A1A2885C9}"/>
    <dgm:cxn modelId="{701A9FDF-9C57-46CE-ABFA-2F36AC633EE2}" srcId="{0FF4A742-350C-4B05-B46E-AE8E0B4921DE}" destId="{E7093A19-CAD2-4E0B-99AE-E0868834DBC6}" srcOrd="3" destOrd="0" parTransId="{C1B79628-A34C-4F66-A81E-091396C5E306}" sibTransId="{909BDF72-F01A-45A2-AD3E-12EF3FC14F37}"/>
    <dgm:cxn modelId="{F228BE21-8468-4176-92CC-9F43F3E9853E}" type="presOf" srcId="{9B127B90-D55A-4055-A258-B55C1D202DED}" destId="{BA90AE93-6CC8-4842-A69A-70185C6216C6}" srcOrd="0" destOrd="0" presId="urn:microsoft.com/office/officeart/2005/8/layout/list1"/>
    <dgm:cxn modelId="{B92A3608-1E19-4D08-8152-CE024559CFCF}" type="presOf" srcId="{89628615-2D00-4DB3-9157-252CBA446696}" destId="{22A036F2-E346-4873-BECF-5488E0F3C2CC}" srcOrd="0" destOrd="0" presId="urn:microsoft.com/office/officeart/2005/8/layout/list1"/>
    <dgm:cxn modelId="{00BDA367-A08D-412D-821B-67710B68D749}" type="presOf" srcId="{47029D77-EB38-4EE4-90A7-74DF034A169A}" destId="{412955A1-4A91-4CD1-8CC5-826B26CB493B}" srcOrd="1" destOrd="0" presId="urn:microsoft.com/office/officeart/2005/8/layout/list1"/>
    <dgm:cxn modelId="{1EE94E67-47C7-43B8-9386-44772B8B5F5C}" type="presOf" srcId="{89706B13-064C-4207-8531-5F804C2299AA}" destId="{7992DDA9-6D78-4D9C-8776-0D084B6CB5C0}" srcOrd="0" destOrd="0" presId="urn:microsoft.com/office/officeart/2005/8/layout/list1"/>
    <dgm:cxn modelId="{7A21C56F-7C27-48B7-A5BF-72ADE2107A4B}" srcId="{0FF4A742-350C-4B05-B46E-AE8E0B4921DE}" destId="{DE43EA9C-85E7-49C5-8A2F-448BE56AFA91}" srcOrd="5" destOrd="0" parTransId="{3BE9EE71-233E-42B4-A55F-887167DFB7B9}" sibTransId="{B25310EF-DE56-4DF0-A6D1-60B100F10EAA}"/>
    <dgm:cxn modelId="{3B4A9A6C-5DB6-4BBD-8341-8C6CDD8E45F7}" type="presOf" srcId="{736F0655-A18B-4004-95BD-893D65A578C9}" destId="{27553B65-486D-42B9-9E85-91D79D087E8B}" srcOrd="1" destOrd="0" presId="urn:microsoft.com/office/officeart/2005/8/layout/list1"/>
    <dgm:cxn modelId="{3932F015-3D00-4BC9-985A-60F57FF39ED3}" type="presOf" srcId="{E21D76AD-1AC6-4857-8E87-0B8433A10892}" destId="{C067D6B4-2B87-4BC7-8278-29A261710169}" srcOrd="1" destOrd="0" presId="urn:microsoft.com/office/officeart/2005/8/layout/list1"/>
    <dgm:cxn modelId="{C66EC616-0A5E-4F9F-B88E-FCB9D96ACBDA}" srcId="{736F0655-A18B-4004-95BD-893D65A578C9}" destId="{4A0CD235-D6D1-4B48-9C28-C7E537FDC728}" srcOrd="0" destOrd="0" parTransId="{39DF6CEB-F036-453A-A7BB-EF3D58F53804}" sibTransId="{8C65ED60-1617-4DD2-B599-70875C942886}"/>
    <dgm:cxn modelId="{D4D727E4-0542-47E0-8EB1-8F8495F204BC}" srcId="{89628615-2D00-4DB3-9157-252CBA446696}" destId="{89706B13-064C-4207-8531-5F804C2299AA}" srcOrd="0" destOrd="0" parTransId="{0A0F8EB8-E38E-4577-9161-DBE8CAD26241}" sibTransId="{E8F2585E-9E82-4767-9FD0-2A966232A54F}"/>
    <dgm:cxn modelId="{9B275BA8-5988-4408-8A5B-E492C4318995}" type="presOf" srcId="{E7093A19-CAD2-4E0B-99AE-E0868834DBC6}" destId="{E3C2FABE-2D17-46CB-BAA8-4D8DD94F863D}" srcOrd="1" destOrd="0" presId="urn:microsoft.com/office/officeart/2005/8/layout/list1"/>
    <dgm:cxn modelId="{7716FCDB-82E9-4186-8A50-219AED4CE8AE}" srcId="{47029D77-EB38-4EE4-90A7-74DF034A169A}" destId="{0823DC81-6904-48E0-A520-B090B7C13AE9}" srcOrd="0" destOrd="0" parTransId="{6ECED9B2-88C0-45E5-9AF9-98C5A3FA16B9}" sibTransId="{7D8C446E-CF71-46DB-A783-313CD5BA0053}"/>
    <dgm:cxn modelId="{9CD046F9-CC49-4857-B43D-966A8A0D172B}" type="presOf" srcId="{95FFCA74-6577-4433-B3B9-8BE2D6229D7C}" destId="{E2C497B2-A53E-4F6F-94A5-AB778DF8DFD0}" srcOrd="0" destOrd="0" presId="urn:microsoft.com/office/officeart/2005/8/layout/list1"/>
    <dgm:cxn modelId="{3FF7D95A-EDB7-4A42-8207-EBD2B489CBA7}" type="presOf" srcId="{4A0CD235-D6D1-4B48-9C28-C7E537FDC728}" destId="{CA7E466C-9C9C-46CB-82C8-D9A08D71B696}" srcOrd="0" destOrd="0" presId="urn:microsoft.com/office/officeart/2005/8/layout/list1"/>
    <dgm:cxn modelId="{94529C30-85EE-4860-AEBC-8248D157E07E}" srcId="{0FF4A742-350C-4B05-B46E-AE8E0B4921DE}" destId="{89628615-2D00-4DB3-9157-252CBA446696}" srcOrd="0" destOrd="0" parTransId="{04D370ED-FDE6-485C-8DB6-AFB9FD5616F3}" sibTransId="{D0D5DFBC-A202-4D42-A07C-3E1170E9541A}"/>
    <dgm:cxn modelId="{2C42A81F-C337-47A8-92AE-B87E93E7C676}" type="presOf" srcId="{DE43EA9C-85E7-49C5-8A2F-448BE56AFA91}" destId="{E83E2270-EAC3-408C-AF46-06F821E030A4}" srcOrd="1" destOrd="0" presId="urn:microsoft.com/office/officeart/2005/8/layout/list1"/>
    <dgm:cxn modelId="{F490CD46-553A-42B7-97A0-D42B4ED016B0}" srcId="{E21D76AD-1AC6-4857-8E87-0B8433A10892}" destId="{EB3705BE-C1A8-48AD-A9F9-03B3824A2D1B}" srcOrd="0" destOrd="0" parTransId="{A4F57F39-41EA-4B12-B088-1FF162D14303}" sibTransId="{F13897B8-7A0D-4CEA-8EA8-3A7C20B98015}"/>
    <dgm:cxn modelId="{3854F51C-16B3-4740-B416-D424673ACB9F}" srcId="{0FF4A742-350C-4B05-B46E-AE8E0B4921DE}" destId="{E21D76AD-1AC6-4857-8E87-0B8433A10892}" srcOrd="2" destOrd="0" parTransId="{8745E57D-27DA-4268-8D56-33A23F667596}" sibTransId="{DEF6E187-3D46-4335-9882-DFD43EA6D9A4}"/>
    <dgm:cxn modelId="{E9BD7F97-AD15-4C1F-BB15-C01F5180D523}" type="presOf" srcId="{E7093A19-CAD2-4E0B-99AE-E0868834DBC6}" destId="{BF48DF6D-B55C-4429-BBC1-95336EBED2A1}" srcOrd="0" destOrd="0" presId="urn:microsoft.com/office/officeart/2005/8/layout/list1"/>
    <dgm:cxn modelId="{ABC7510E-5F7F-4443-B8D2-D4B6D3DD4943}" type="presOf" srcId="{E21D76AD-1AC6-4857-8E87-0B8433A10892}" destId="{1E11C6AE-CB42-4355-9632-8647508BDA16}" srcOrd="0" destOrd="0" presId="urn:microsoft.com/office/officeart/2005/8/layout/list1"/>
    <dgm:cxn modelId="{0251E2DE-2682-4276-ACF6-DF4B595BDCCE}" type="presParOf" srcId="{17DB20DB-1276-4E9E-BBD0-D92D911B43F6}" destId="{6339A93A-9682-4413-826C-C15C4C7EF094}" srcOrd="0" destOrd="0" presId="urn:microsoft.com/office/officeart/2005/8/layout/list1"/>
    <dgm:cxn modelId="{14FF14FD-141B-45E1-897D-07FBBFEC68E7}" type="presParOf" srcId="{6339A93A-9682-4413-826C-C15C4C7EF094}" destId="{22A036F2-E346-4873-BECF-5488E0F3C2CC}" srcOrd="0" destOrd="0" presId="urn:microsoft.com/office/officeart/2005/8/layout/list1"/>
    <dgm:cxn modelId="{186C4573-CAEA-4CF9-AA4B-4E0BF11FE146}" type="presParOf" srcId="{6339A93A-9682-4413-826C-C15C4C7EF094}" destId="{DC67AC81-2FB9-46A3-A500-3DA8D4932B29}" srcOrd="1" destOrd="0" presId="urn:microsoft.com/office/officeart/2005/8/layout/list1"/>
    <dgm:cxn modelId="{882CC16E-BCF8-4988-83CE-EE623182C7BE}" type="presParOf" srcId="{17DB20DB-1276-4E9E-BBD0-D92D911B43F6}" destId="{2F28BAB4-0C91-44F1-95B2-08A091ACFC00}" srcOrd="1" destOrd="0" presId="urn:microsoft.com/office/officeart/2005/8/layout/list1"/>
    <dgm:cxn modelId="{AAB38C77-31E4-46F1-91E2-9861FC6CF036}" type="presParOf" srcId="{17DB20DB-1276-4E9E-BBD0-D92D911B43F6}" destId="{7992DDA9-6D78-4D9C-8776-0D084B6CB5C0}" srcOrd="2" destOrd="0" presId="urn:microsoft.com/office/officeart/2005/8/layout/list1"/>
    <dgm:cxn modelId="{73B194D1-E51D-4959-AD1D-AE67D8006A2D}" type="presParOf" srcId="{17DB20DB-1276-4E9E-BBD0-D92D911B43F6}" destId="{EEBE1B11-3F8A-4C17-9CEE-581AA0E5995E}" srcOrd="3" destOrd="0" presId="urn:microsoft.com/office/officeart/2005/8/layout/list1"/>
    <dgm:cxn modelId="{81D8CE55-CA9E-4E5A-A622-B10478BAEC6B}" type="presParOf" srcId="{17DB20DB-1276-4E9E-BBD0-D92D911B43F6}" destId="{E10E5CBD-CF03-416F-8939-37E4F2AE5162}" srcOrd="4" destOrd="0" presId="urn:microsoft.com/office/officeart/2005/8/layout/list1"/>
    <dgm:cxn modelId="{3DA68EFB-C55C-4D53-AC07-CBD557C97F3F}" type="presParOf" srcId="{E10E5CBD-CF03-416F-8939-37E4F2AE5162}" destId="{CF67CAD6-0BB0-445D-BE7C-B0EC580AD89C}" srcOrd="0" destOrd="0" presId="urn:microsoft.com/office/officeart/2005/8/layout/list1"/>
    <dgm:cxn modelId="{CDF5E705-F1C4-4F62-9F0F-8DEB5E3FF87A}" type="presParOf" srcId="{E10E5CBD-CF03-416F-8939-37E4F2AE5162}" destId="{412955A1-4A91-4CD1-8CC5-826B26CB493B}" srcOrd="1" destOrd="0" presId="urn:microsoft.com/office/officeart/2005/8/layout/list1"/>
    <dgm:cxn modelId="{60DE1FD9-38DA-4E6F-A338-491905ED6F8D}" type="presParOf" srcId="{17DB20DB-1276-4E9E-BBD0-D92D911B43F6}" destId="{39B1351B-3A63-460D-90B1-8BE2BB75CE93}" srcOrd="5" destOrd="0" presId="urn:microsoft.com/office/officeart/2005/8/layout/list1"/>
    <dgm:cxn modelId="{E1B4B177-9379-4436-88FA-039A4585C32F}" type="presParOf" srcId="{17DB20DB-1276-4E9E-BBD0-D92D911B43F6}" destId="{0E23A625-2917-4ACF-BDF2-746F05E7C1AB}" srcOrd="6" destOrd="0" presId="urn:microsoft.com/office/officeart/2005/8/layout/list1"/>
    <dgm:cxn modelId="{A34BC7D0-C459-4ADE-AF42-3BE4FF8F4556}" type="presParOf" srcId="{17DB20DB-1276-4E9E-BBD0-D92D911B43F6}" destId="{E2027FAB-2D63-4C9F-8E73-AA259E22F8A9}" srcOrd="7" destOrd="0" presId="urn:microsoft.com/office/officeart/2005/8/layout/list1"/>
    <dgm:cxn modelId="{3D890B11-18B9-4A06-A36D-AF65B2BD6C42}" type="presParOf" srcId="{17DB20DB-1276-4E9E-BBD0-D92D911B43F6}" destId="{0B25F876-F142-48A1-B1BB-726042B18399}" srcOrd="8" destOrd="0" presId="urn:microsoft.com/office/officeart/2005/8/layout/list1"/>
    <dgm:cxn modelId="{EA25B909-5F69-45FF-970A-AAD6C097D48E}" type="presParOf" srcId="{0B25F876-F142-48A1-B1BB-726042B18399}" destId="{1E11C6AE-CB42-4355-9632-8647508BDA16}" srcOrd="0" destOrd="0" presId="urn:microsoft.com/office/officeart/2005/8/layout/list1"/>
    <dgm:cxn modelId="{DAFDFE67-F88D-420A-9E9A-D155A72A9809}" type="presParOf" srcId="{0B25F876-F142-48A1-B1BB-726042B18399}" destId="{C067D6B4-2B87-4BC7-8278-29A261710169}" srcOrd="1" destOrd="0" presId="urn:microsoft.com/office/officeart/2005/8/layout/list1"/>
    <dgm:cxn modelId="{3A5437E8-0CEE-4124-A57D-F9D0F65FDA17}" type="presParOf" srcId="{17DB20DB-1276-4E9E-BBD0-D92D911B43F6}" destId="{4870A643-449C-4F93-8592-608634F83316}" srcOrd="9" destOrd="0" presId="urn:microsoft.com/office/officeart/2005/8/layout/list1"/>
    <dgm:cxn modelId="{C09AFC39-9D2D-47C0-8D60-F17514AA56A9}" type="presParOf" srcId="{17DB20DB-1276-4E9E-BBD0-D92D911B43F6}" destId="{D89C7FAC-6AA0-46D1-BC80-8866C0496866}" srcOrd="10" destOrd="0" presId="urn:microsoft.com/office/officeart/2005/8/layout/list1"/>
    <dgm:cxn modelId="{97DBBA93-7782-424F-B4D9-C94945082668}" type="presParOf" srcId="{17DB20DB-1276-4E9E-BBD0-D92D911B43F6}" destId="{A606B55A-488A-4485-8788-B0090A9B1A22}" srcOrd="11" destOrd="0" presId="urn:microsoft.com/office/officeart/2005/8/layout/list1"/>
    <dgm:cxn modelId="{2C04A65B-DD01-4691-A3EC-9A1FBC7AA6FE}" type="presParOf" srcId="{17DB20DB-1276-4E9E-BBD0-D92D911B43F6}" destId="{63ECFDE5-0F06-406A-A799-C05287C3C36A}" srcOrd="12" destOrd="0" presId="urn:microsoft.com/office/officeart/2005/8/layout/list1"/>
    <dgm:cxn modelId="{3A3612F5-D169-4C17-AD71-221C29711898}" type="presParOf" srcId="{63ECFDE5-0F06-406A-A799-C05287C3C36A}" destId="{BF48DF6D-B55C-4429-BBC1-95336EBED2A1}" srcOrd="0" destOrd="0" presId="urn:microsoft.com/office/officeart/2005/8/layout/list1"/>
    <dgm:cxn modelId="{041D5687-A744-48CF-9039-7BC08141D576}" type="presParOf" srcId="{63ECFDE5-0F06-406A-A799-C05287C3C36A}" destId="{E3C2FABE-2D17-46CB-BAA8-4D8DD94F863D}" srcOrd="1" destOrd="0" presId="urn:microsoft.com/office/officeart/2005/8/layout/list1"/>
    <dgm:cxn modelId="{D80D29AC-3657-499E-9F21-7A62F388BE21}" type="presParOf" srcId="{17DB20DB-1276-4E9E-BBD0-D92D911B43F6}" destId="{26EB0748-D739-4072-AD4A-D430B10D1349}" srcOrd="13" destOrd="0" presId="urn:microsoft.com/office/officeart/2005/8/layout/list1"/>
    <dgm:cxn modelId="{38385229-BBD2-44F2-9834-FB8E4251FBBB}" type="presParOf" srcId="{17DB20DB-1276-4E9E-BBD0-D92D911B43F6}" destId="{BA90AE93-6CC8-4842-A69A-70185C6216C6}" srcOrd="14" destOrd="0" presId="urn:microsoft.com/office/officeart/2005/8/layout/list1"/>
    <dgm:cxn modelId="{ED21ACDC-57AA-421E-B354-34EB8F25B6D5}" type="presParOf" srcId="{17DB20DB-1276-4E9E-BBD0-D92D911B43F6}" destId="{C401732D-FC57-4866-BB2A-0A36ED4EA9F2}" srcOrd="15" destOrd="0" presId="urn:microsoft.com/office/officeart/2005/8/layout/list1"/>
    <dgm:cxn modelId="{1D2F9ABB-0186-4771-9CED-AD37A1EE4B9B}" type="presParOf" srcId="{17DB20DB-1276-4E9E-BBD0-D92D911B43F6}" destId="{781E95C2-C631-4883-9389-A70EEA5DC5F2}" srcOrd="16" destOrd="0" presId="urn:microsoft.com/office/officeart/2005/8/layout/list1"/>
    <dgm:cxn modelId="{9F31DBD2-B007-4AD7-BE55-6F4623B02A80}" type="presParOf" srcId="{781E95C2-C631-4883-9389-A70EEA5DC5F2}" destId="{EB66A1E3-AA4B-47D3-BEC8-9A0006F31EDD}" srcOrd="0" destOrd="0" presId="urn:microsoft.com/office/officeart/2005/8/layout/list1"/>
    <dgm:cxn modelId="{9D710B76-34DC-4345-B015-0FA4C1D1E1F9}" type="presParOf" srcId="{781E95C2-C631-4883-9389-A70EEA5DC5F2}" destId="{27553B65-486D-42B9-9E85-91D79D087E8B}" srcOrd="1" destOrd="0" presId="urn:microsoft.com/office/officeart/2005/8/layout/list1"/>
    <dgm:cxn modelId="{36AEF99D-C8B0-4261-A249-4C17C534CC85}" type="presParOf" srcId="{17DB20DB-1276-4E9E-BBD0-D92D911B43F6}" destId="{2266BC20-AFA5-4F03-B424-83BBD79FDB9C}" srcOrd="17" destOrd="0" presId="urn:microsoft.com/office/officeart/2005/8/layout/list1"/>
    <dgm:cxn modelId="{8E197B8F-2CF5-403C-8CED-54517D16A031}" type="presParOf" srcId="{17DB20DB-1276-4E9E-BBD0-D92D911B43F6}" destId="{CA7E466C-9C9C-46CB-82C8-D9A08D71B696}" srcOrd="18" destOrd="0" presId="urn:microsoft.com/office/officeart/2005/8/layout/list1"/>
    <dgm:cxn modelId="{7A1254D0-6611-4BF5-88A5-D1765DD71051}" type="presParOf" srcId="{17DB20DB-1276-4E9E-BBD0-D92D911B43F6}" destId="{D05A0F56-B7DA-4B2B-A66C-438E6CD6C3C7}" srcOrd="19" destOrd="0" presId="urn:microsoft.com/office/officeart/2005/8/layout/list1"/>
    <dgm:cxn modelId="{C6713171-749E-4556-A794-2ABE51F436E6}" type="presParOf" srcId="{17DB20DB-1276-4E9E-BBD0-D92D911B43F6}" destId="{773A022E-B2FF-47C9-B98B-ACC5CB664E45}" srcOrd="20" destOrd="0" presId="urn:microsoft.com/office/officeart/2005/8/layout/list1"/>
    <dgm:cxn modelId="{46E446B9-D30D-403B-B594-AE813A3E482C}" type="presParOf" srcId="{773A022E-B2FF-47C9-B98B-ACC5CB664E45}" destId="{8FDFC1CA-4A37-435D-B024-27EE88549F23}" srcOrd="0" destOrd="0" presId="urn:microsoft.com/office/officeart/2005/8/layout/list1"/>
    <dgm:cxn modelId="{8E983168-D976-4BAF-8D77-E8F75A6127B5}" type="presParOf" srcId="{773A022E-B2FF-47C9-B98B-ACC5CB664E45}" destId="{E83E2270-EAC3-408C-AF46-06F821E030A4}" srcOrd="1" destOrd="0" presId="urn:microsoft.com/office/officeart/2005/8/layout/list1"/>
    <dgm:cxn modelId="{894D5214-952C-4C48-91E4-BBF67B59C052}" type="presParOf" srcId="{17DB20DB-1276-4E9E-BBD0-D92D911B43F6}" destId="{804D50D4-1072-4314-97FE-C8C7C1220840}" srcOrd="21" destOrd="0" presId="urn:microsoft.com/office/officeart/2005/8/layout/list1"/>
    <dgm:cxn modelId="{7DF0BCBB-1D61-4EBD-A792-6DC69F62EF56}" type="presParOf" srcId="{17DB20DB-1276-4E9E-BBD0-D92D911B43F6}" destId="{E2C497B2-A53E-4F6F-94A5-AB778DF8DFD0}"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B82A2-F26F-4173-842F-8062BB6B382C}">
      <dsp:nvSpPr>
        <dsp:cNvPr id="0" name=""/>
        <dsp:cNvSpPr/>
      </dsp:nvSpPr>
      <dsp:spPr>
        <a:xfrm>
          <a:off x="611504" y="0"/>
          <a:ext cx="6930390" cy="4495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9853A-BB5B-4F05-ABBA-E5966BC4ED93}">
      <dsp:nvSpPr>
        <dsp:cNvPr id="0" name=""/>
        <dsp:cNvSpPr/>
      </dsp:nvSpPr>
      <dsp:spPr>
        <a:xfrm>
          <a:off x="4080" y="1348740"/>
          <a:ext cx="1962708" cy="1798320"/>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Resources</a:t>
          </a:r>
          <a:endParaRPr lang="en-US" sz="2800" kern="1200" dirty="0"/>
        </a:p>
      </dsp:txBody>
      <dsp:txXfrm>
        <a:off x="91867" y="1436527"/>
        <a:ext cx="1787134" cy="1622746"/>
      </dsp:txXfrm>
    </dsp:sp>
    <dsp:sp modelId="{A0387D5A-83E1-455E-841B-52F4878491B6}">
      <dsp:nvSpPr>
        <dsp:cNvPr id="0" name=""/>
        <dsp:cNvSpPr/>
      </dsp:nvSpPr>
      <dsp:spPr>
        <a:xfrm>
          <a:off x="2064924" y="1348740"/>
          <a:ext cx="1962708" cy="1798320"/>
        </a:xfrm>
        <a:prstGeom prst="roundRect">
          <a:avLst/>
        </a:prstGeom>
        <a:solidFill>
          <a:schemeClr val="accent1">
            <a:shade val="80000"/>
            <a:hueOff val="118479"/>
            <a:satOff val="-7236"/>
            <a:lumOff val="1004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STARS Basics</a:t>
          </a:r>
          <a:endParaRPr lang="en-US" sz="2800" kern="1200" dirty="0"/>
        </a:p>
      </dsp:txBody>
      <dsp:txXfrm>
        <a:off x="2152711" y="1436527"/>
        <a:ext cx="1787134" cy="1622746"/>
      </dsp:txXfrm>
    </dsp:sp>
    <dsp:sp modelId="{B576E351-6508-4B9C-B2BE-33FD58E1C92A}">
      <dsp:nvSpPr>
        <dsp:cNvPr id="0" name=""/>
        <dsp:cNvSpPr/>
      </dsp:nvSpPr>
      <dsp:spPr>
        <a:xfrm>
          <a:off x="4125767" y="1348740"/>
          <a:ext cx="1962708" cy="1798320"/>
        </a:xfrm>
        <a:prstGeom prst="roundRect">
          <a:avLst/>
        </a:prstGeom>
        <a:solidFill>
          <a:schemeClr val="accent1">
            <a:shade val="80000"/>
            <a:hueOff val="236958"/>
            <a:satOff val="-14472"/>
            <a:lumOff val="200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Demo: Team Member Creation</a:t>
          </a:r>
          <a:endParaRPr lang="en-US" sz="2800" kern="1200" dirty="0"/>
        </a:p>
      </dsp:txBody>
      <dsp:txXfrm>
        <a:off x="4213554" y="1436527"/>
        <a:ext cx="1787134" cy="1622746"/>
      </dsp:txXfrm>
    </dsp:sp>
    <dsp:sp modelId="{7D2E364D-B114-45AB-B996-6525A1931DB9}">
      <dsp:nvSpPr>
        <dsp:cNvPr id="0" name=""/>
        <dsp:cNvSpPr/>
      </dsp:nvSpPr>
      <dsp:spPr>
        <a:xfrm>
          <a:off x="6186611" y="1348740"/>
          <a:ext cx="1962708" cy="1798320"/>
        </a:xfrm>
        <a:prstGeom prst="roundRect">
          <a:avLst/>
        </a:prstGeom>
        <a:solidFill>
          <a:schemeClr val="accent1">
            <a:shade val="80000"/>
            <a:hueOff val="355437"/>
            <a:satOff val="-21708"/>
            <a:lumOff val="3012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Q&amp;A</a:t>
          </a:r>
          <a:endParaRPr lang="en-US" sz="2800" kern="1200" dirty="0"/>
        </a:p>
      </dsp:txBody>
      <dsp:txXfrm>
        <a:off x="6274398" y="1436527"/>
        <a:ext cx="1787134" cy="1622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8621-81E7-4066-A374-5D96666B3266}">
      <dsp:nvSpPr>
        <dsp:cNvPr id="0" name=""/>
        <dsp:cNvSpPr/>
      </dsp:nvSpPr>
      <dsp:spPr>
        <a:xfrm>
          <a:off x="120627" y="1130850"/>
          <a:ext cx="1695593" cy="1695568"/>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Job Aids</a:t>
          </a:r>
          <a:endParaRPr lang="en-US" sz="2000" kern="1200" dirty="0"/>
        </a:p>
      </dsp:txBody>
      <dsp:txXfrm>
        <a:off x="368941" y="1379160"/>
        <a:ext cx="1198965" cy="1198948"/>
      </dsp:txXfrm>
    </dsp:sp>
    <dsp:sp modelId="{A18A5167-FE49-4AF3-8EE5-32CCFABD5220}">
      <dsp:nvSpPr>
        <dsp:cNvPr id="0" name=""/>
        <dsp:cNvSpPr/>
      </dsp:nvSpPr>
      <dsp:spPr>
        <a:xfrm>
          <a:off x="784264" y="29811"/>
          <a:ext cx="1796480" cy="1774497"/>
        </a:xfrm>
        <a:prstGeom prst="ellipse">
          <a:avLst/>
        </a:prstGeom>
        <a:solidFill>
          <a:schemeClr val="accent2">
            <a:alpha val="50000"/>
            <a:hueOff val="1373170"/>
            <a:satOff val="-24404"/>
            <a:lumOff val="7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Webinars</a:t>
          </a:r>
          <a:endParaRPr lang="en-US" sz="2000" kern="1200" dirty="0"/>
        </a:p>
      </dsp:txBody>
      <dsp:txXfrm>
        <a:off x="1047352" y="289680"/>
        <a:ext cx="1270304" cy="1254759"/>
      </dsp:txXfrm>
    </dsp:sp>
    <dsp:sp modelId="{41B87863-A991-4D3C-974E-3081E7D60BAE}">
      <dsp:nvSpPr>
        <dsp:cNvPr id="0" name=""/>
        <dsp:cNvSpPr/>
      </dsp:nvSpPr>
      <dsp:spPr>
        <a:xfrm>
          <a:off x="1439628" y="1130850"/>
          <a:ext cx="1695593" cy="1695568"/>
        </a:xfrm>
        <a:prstGeom prst="ellipse">
          <a:avLst/>
        </a:prstGeom>
        <a:solidFill>
          <a:schemeClr val="accent2">
            <a:alpha val="50000"/>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Manual</a:t>
          </a:r>
        </a:p>
      </dsp:txBody>
      <dsp:txXfrm>
        <a:off x="1687942" y="1379160"/>
        <a:ext cx="1198965" cy="1198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A1982-03AE-4884-86BE-678670B425D9}">
      <dsp:nvSpPr>
        <dsp:cNvPr id="0" name=""/>
        <dsp:cNvSpPr/>
      </dsp:nvSpPr>
      <dsp:spPr>
        <a:xfrm>
          <a:off x="1041493" y="1548357"/>
          <a:ext cx="70740" cy="70740"/>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33FA4-6997-444C-8495-FB7ECCD021C6}">
      <dsp:nvSpPr>
        <dsp:cNvPr id="0" name=""/>
        <dsp:cNvSpPr/>
      </dsp:nvSpPr>
      <dsp:spPr>
        <a:xfrm>
          <a:off x="979525" y="1647665"/>
          <a:ext cx="70740" cy="70740"/>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B191B-5D36-459C-B2B5-BB741D76616A}">
      <dsp:nvSpPr>
        <dsp:cNvPr id="0" name=""/>
        <dsp:cNvSpPr/>
      </dsp:nvSpPr>
      <dsp:spPr>
        <a:xfrm>
          <a:off x="905672" y="1733644"/>
          <a:ext cx="70740" cy="70740"/>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89BDD-5F3D-46EE-A821-48AC18F370E8}">
      <dsp:nvSpPr>
        <dsp:cNvPr id="0" name=""/>
        <dsp:cNvSpPr/>
      </dsp:nvSpPr>
      <dsp:spPr>
        <a:xfrm>
          <a:off x="993956" y="548901"/>
          <a:ext cx="70740" cy="70740"/>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8404FF-104D-417F-9CDE-2C5197E1D3E4}">
      <dsp:nvSpPr>
        <dsp:cNvPr id="0" name=""/>
        <dsp:cNvSpPr/>
      </dsp:nvSpPr>
      <dsp:spPr>
        <a:xfrm>
          <a:off x="1088464" y="492583"/>
          <a:ext cx="70740" cy="70740"/>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E9882-B051-4C1C-995F-33152A09CB9F}">
      <dsp:nvSpPr>
        <dsp:cNvPr id="0" name=""/>
        <dsp:cNvSpPr/>
      </dsp:nvSpPr>
      <dsp:spPr>
        <a:xfrm>
          <a:off x="1182690" y="436266"/>
          <a:ext cx="70740" cy="70740"/>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39953-47C8-4FFE-9C65-F4A220FB51E9}">
      <dsp:nvSpPr>
        <dsp:cNvPr id="0" name=""/>
        <dsp:cNvSpPr/>
      </dsp:nvSpPr>
      <dsp:spPr>
        <a:xfrm>
          <a:off x="1276916" y="492583"/>
          <a:ext cx="70740" cy="70740"/>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0DDDA-19ED-4F63-9A83-17DBCB24EEE2}">
      <dsp:nvSpPr>
        <dsp:cNvPr id="0" name=""/>
        <dsp:cNvSpPr/>
      </dsp:nvSpPr>
      <dsp:spPr>
        <a:xfrm>
          <a:off x="1371424" y="548901"/>
          <a:ext cx="70740" cy="70740"/>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AE3404-E165-40D9-A778-D10E94863E1D}">
      <dsp:nvSpPr>
        <dsp:cNvPr id="0" name=""/>
        <dsp:cNvSpPr/>
      </dsp:nvSpPr>
      <dsp:spPr>
        <a:xfrm>
          <a:off x="1182690" y="555096"/>
          <a:ext cx="70740" cy="70740"/>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BAE6F7-719F-44D2-A964-53471B6DEAC1}">
      <dsp:nvSpPr>
        <dsp:cNvPr id="0" name=""/>
        <dsp:cNvSpPr/>
      </dsp:nvSpPr>
      <dsp:spPr>
        <a:xfrm>
          <a:off x="1182690" y="673927"/>
          <a:ext cx="70740" cy="70740"/>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15F5B-A7CD-4121-938E-A8B2A3214B50}">
      <dsp:nvSpPr>
        <dsp:cNvPr id="0" name=""/>
        <dsp:cNvSpPr/>
      </dsp:nvSpPr>
      <dsp:spPr>
        <a:xfrm>
          <a:off x="736362" y="1972156"/>
          <a:ext cx="1525721" cy="40924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44"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Collaborative Effort</a:t>
          </a:r>
          <a:endParaRPr lang="en-US" sz="1400" b="1" kern="1200" dirty="0"/>
        </a:p>
      </dsp:txBody>
      <dsp:txXfrm>
        <a:off x="756340" y="1992134"/>
        <a:ext cx="1485765" cy="369287"/>
      </dsp:txXfrm>
    </dsp:sp>
    <dsp:sp modelId="{A8D1B922-DDD7-4AD5-B610-5DC40B6B6195}">
      <dsp:nvSpPr>
        <dsp:cNvPr id="0" name=""/>
        <dsp:cNvSpPr/>
      </dsp:nvSpPr>
      <dsp:spPr>
        <a:xfrm>
          <a:off x="184123" y="1558249"/>
          <a:ext cx="707400" cy="707353"/>
        </a:xfrm>
        <a:prstGeom prst="ellipse">
          <a:avLst/>
        </a:prstGeom>
        <a:blipFill dpi="0" rotWithShape="1">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Lst>
          </a:blip>
          <a:srcRect/>
          <a:stretch>
            <a:fillRect l="-10667" t="-6013" r="-9597" b="-14259"/>
          </a:stretch>
        </a:blipFill>
        <a:ln w="38100" cap="flat" cmpd="sng" algn="ctr">
          <a:solidFill>
            <a:srgbClr val="B88265"/>
          </a:solidFill>
          <a:prstDash val="solid"/>
        </a:ln>
        <a:effectLst/>
      </dsp:spPr>
      <dsp:style>
        <a:lnRef idx="2">
          <a:scrgbClr r="0" g="0" b="0"/>
        </a:lnRef>
        <a:fillRef idx="1">
          <a:scrgbClr r="0" g="0" b="0"/>
        </a:fillRef>
        <a:effectRef idx="0">
          <a:scrgbClr r="0" g="0" b="0"/>
        </a:effectRef>
        <a:fontRef idx="minor"/>
      </dsp:style>
    </dsp:sp>
    <dsp:sp modelId="{513D0E06-A447-4FD5-AB87-3C41B5B528D7}">
      <dsp:nvSpPr>
        <dsp:cNvPr id="0" name=""/>
        <dsp:cNvSpPr/>
      </dsp:nvSpPr>
      <dsp:spPr>
        <a:xfrm>
          <a:off x="1252015" y="1191567"/>
          <a:ext cx="1525721" cy="40924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44"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End Users Satisfied</a:t>
          </a:r>
          <a:endParaRPr lang="en-US" sz="1400" b="1" kern="1200" dirty="0"/>
        </a:p>
      </dsp:txBody>
      <dsp:txXfrm>
        <a:off x="1271993" y="1211545"/>
        <a:ext cx="1485765" cy="369287"/>
      </dsp:txXfrm>
    </dsp:sp>
    <dsp:sp modelId="{0C91F664-D77F-4883-A873-E49C44DD4690}">
      <dsp:nvSpPr>
        <dsp:cNvPr id="0" name=""/>
        <dsp:cNvSpPr/>
      </dsp:nvSpPr>
      <dsp:spPr>
        <a:xfrm>
          <a:off x="828990" y="790583"/>
          <a:ext cx="707400" cy="707353"/>
        </a:xfrm>
        <a:prstGeom prst="ellipse">
          <a:avLst/>
        </a:prstGeom>
        <a:blipFill>
          <a:blip xmlns:r="http://schemas.openxmlformats.org/officeDocument/2006/relationships"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B4B0E-B99D-44BE-A25C-D7E1E2A8CFFB}">
      <dsp:nvSpPr>
        <dsp:cNvPr id="0" name=""/>
        <dsp:cNvSpPr/>
      </dsp:nvSpPr>
      <dsp:spPr>
        <a:xfrm>
          <a:off x="0" y="440954"/>
          <a:ext cx="9144000" cy="680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F92AE4-A5D6-4F8C-A498-25847A7AC0ED}">
      <dsp:nvSpPr>
        <dsp:cNvPr id="0" name=""/>
        <dsp:cNvSpPr/>
      </dsp:nvSpPr>
      <dsp:spPr>
        <a:xfrm>
          <a:off x="457200" y="87324"/>
          <a:ext cx="6400800" cy="797040"/>
        </a:xfrm>
        <a:prstGeom prst="roundRect">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2"/>
              </a:solidFill>
            </a:rPr>
            <a:t>Team Member Form </a:t>
          </a:r>
          <a:br>
            <a:rPr lang="en-US" sz="2800" b="1" kern="1200" dirty="0" smtClean="0">
              <a:solidFill>
                <a:schemeClr val="tx2"/>
              </a:solidFill>
            </a:rPr>
          </a:br>
          <a:r>
            <a:rPr lang="en-US" sz="2400" b="1" kern="1200" dirty="0" smtClean="0">
              <a:solidFill>
                <a:schemeClr val="tx2"/>
              </a:solidFill>
            </a:rPr>
            <a:t>(once a month through July)</a:t>
          </a:r>
          <a:endParaRPr lang="en-US" sz="2400" b="1" kern="1200" dirty="0">
            <a:solidFill>
              <a:schemeClr val="tx2"/>
            </a:solidFill>
          </a:endParaRPr>
        </a:p>
      </dsp:txBody>
      <dsp:txXfrm>
        <a:off x="496108" y="126232"/>
        <a:ext cx="6322984" cy="719224"/>
      </dsp:txXfrm>
    </dsp:sp>
    <dsp:sp modelId="{D3441829-B585-46FB-86F3-40BA2E2596AB}">
      <dsp:nvSpPr>
        <dsp:cNvPr id="0" name=""/>
        <dsp:cNvSpPr/>
      </dsp:nvSpPr>
      <dsp:spPr>
        <a:xfrm>
          <a:off x="0" y="1665674"/>
          <a:ext cx="9144000" cy="6804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1D7978-1987-4856-B738-5A9AED3D3A10}">
      <dsp:nvSpPr>
        <dsp:cNvPr id="0" name=""/>
        <dsp:cNvSpPr/>
      </dsp:nvSpPr>
      <dsp:spPr>
        <a:xfrm>
          <a:off x="457200" y="1268119"/>
          <a:ext cx="6400800" cy="797040"/>
        </a:xfrm>
        <a:prstGeom prst="roundRect">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2"/>
              </a:solidFill>
            </a:rPr>
            <a:t>Beneficiary Contact Form </a:t>
          </a:r>
          <a:br>
            <a:rPr lang="en-US" sz="2800" b="1" kern="1200" dirty="0" smtClean="0">
              <a:solidFill>
                <a:schemeClr val="tx2"/>
              </a:solidFill>
            </a:rPr>
          </a:br>
          <a:r>
            <a:rPr lang="en-US" sz="2400" b="1" kern="1200" dirty="0" smtClean="0">
              <a:solidFill>
                <a:schemeClr val="tx2"/>
              </a:solidFill>
            </a:rPr>
            <a:t>(twice a </a:t>
          </a:r>
          <a:r>
            <a:rPr lang="en-US" sz="2400" b="1" kern="1200" dirty="0" smtClean="0">
              <a:solidFill>
                <a:schemeClr val="tx2"/>
              </a:solidFill>
            </a:rPr>
            <a:t>month through October)</a:t>
          </a:r>
          <a:endParaRPr lang="en-US" sz="2400" b="1" kern="1200" dirty="0">
            <a:solidFill>
              <a:schemeClr val="tx2"/>
            </a:solidFill>
          </a:endParaRPr>
        </a:p>
      </dsp:txBody>
      <dsp:txXfrm>
        <a:off x="496108" y="1307027"/>
        <a:ext cx="6322984" cy="719224"/>
      </dsp:txXfrm>
    </dsp:sp>
    <dsp:sp modelId="{A4E1C481-DAB9-4580-945F-A196486E75CA}">
      <dsp:nvSpPr>
        <dsp:cNvPr id="0" name=""/>
        <dsp:cNvSpPr/>
      </dsp:nvSpPr>
      <dsp:spPr>
        <a:xfrm>
          <a:off x="0" y="2890394"/>
          <a:ext cx="9144000" cy="6804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E46FAD-06B9-43D9-9BEF-2717886805A8}">
      <dsp:nvSpPr>
        <dsp:cNvPr id="0" name=""/>
        <dsp:cNvSpPr/>
      </dsp:nvSpPr>
      <dsp:spPr>
        <a:xfrm>
          <a:off x="457200" y="2491874"/>
          <a:ext cx="6400800" cy="797040"/>
        </a:xfrm>
        <a:prstGeom prst="roundRect">
          <a:avLst/>
        </a:prstGeom>
        <a:solidFill>
          <a:schemeClr val="accent4">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2"/>
              </a:solidFill>
            </a:rPr>
            <a:t>Group and Media </a:t>
          </a:r>
          <a:r>
            <a:rPr lang="en-US" sz="2800" b="1" kern="1200" dirty="0" smtClean="0">
              <a:solidFill>
                <a:schemeClr val="tx2"/>
              </a:solidFill>
            </a:rPr>
            <a:t>Outreach Forms </a:t>
          </a:r>
          <a:r>
            <a:rPr lang="en-US" sz="2800" b="1" kern="1200" dirty="0" smtClean="0">
              <a:solidFill>
                <a:schemeClr val="tx2"/>
              </a:solidFill>
            </a:rPr>
            <a:t/>
          </a:r>
          <a:br>
            <a:rPr lang="en-US" sz="2800" b="1" kern="1200" dirty="0" smtClean="0">
              <a:solidFill>
                <a:schemeClr val="tx2"/>
              </a:solidFill>
            </a:rPr>
          </a:br>
          <a:r>
            <a:rPr lang="en-US" sz="2400" b="1" kern="1200" dirty="0" smtClean="0">
              <a:solidFill>
                <a:schemeClr val="tx2"/>
              </a:solidFill>
            </a:rPr>
            <a:t>(once a </a:t>
          </a:r>
          <a:r>
            <a:rPr lang="en-US" sz="2400" b="1" kern="1200" dirty="0" smtClean="0">
              <a:solidFill>
                <a:schemeClr val="tx2"/>
              </a:solidFill>
            </a:rPr>
            <a:t>month through October)</a:t>
          </a:r>
          <a:endParaRPr lang="en-US" sz="2400" b="1" kern="1200" dirty="0">
            <a:solidFill>
              <a:schemeClr val="tx2"/>
            </a:solidFill>
          </a:endParaRPr>
        </a:p>
      </dsp:txBody>
      <dsp:txXfrm>
        <a:off x="496108" y="2530782"/>
        <a:ext cx="6322984" cy="719224"/>
      </dsp:txXfrm>
    </dsp:sp>
    <dsp:sp modelId="{37057751-799F-4F7C-886E-66969B14E6C4}">
      <dsp:nvSpPr>
        <dsp:cNvPr id="0" name=""/>
        <dsp:cNvSpPr/>
      </dsp:nvSpPr>
      <dsp:spPr>
        <a:xfrm>
          <a:off x="0" y="4115115"/>
          <a:ext cx="9144000" cy="178605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562356" rIns="709676" bIns="142240" numCol="1" spcCol="1270" anchor="t" anchorCtr="0">
          <a:noAutofit/>
        </a:bodyPr>
        <a:lstStyle/>
        <a:p>
          <a:pPr marL="228600" lvl="1" indent="-228600" algn="l" defTabSz="889000">
            <a:lnSpc>
              <a:spcPct val="90000"/>
            </a:lnSpc>
            <a:spcBef>
              <a:spcPct val="0"/>
            </a:spcBef>
            <a:spcAft>
              <a:spcPct val="15000"/>
            </a:spcAft>
            <a:buChar char="••"/>
          </a:pPr>
          <a:r>
            <a:rPr lang="en-US" sz="2000" u="sng" kern="1200" dirty="0" smtClean="0"/>
            <a:t>Announced </a:t>
          </a:r>
          <a:r>
            <a:rPr lang="en-US" sz="2000" u="sng" kern="1200" dirty="0" smtClean="0"/>
            <a:t>To date</a:t>
          </a:r>
          <a:r>
            <a:rPr lang="en-US" sz="2000" kern="1200" dirty="0" smtClean="0"/>
            <a:t>: April and May </a:t>
          </a:r>
          <a:r>
            <a:rPr lang="en-US" sz="2000" kern="1200" dirty="0" smtClean="0"/>
            <a:t>webinars</a:t>
          </a:r>
          <a:endParaRPr lang="en-US" sz="2000" kern="1200" dirty="0"/>
        </a:p>
        <a:p>
          <a:pPr marL="228600" lvl="1" indent="-228600" algn="l" defTabSz="889000">
            <a:lnSpc>
              <a:spcPct val="90000"/>
            </a:lnSpc>
            <a:spcBef>
              <a:spcPct val="0"/>
            </a:spcBef>
            <a:spcAft>
              <a:spcPct val="15000"/>
            </a:spcAft>
            <a:buChar char="••"/>
          </a:pPr>
          <a:r>
            <a:rPr lang="en-US" sz="2000" u="sng" kern="1200" dirty="0" smtClean="0"/>
            <a:t>Intended </a:t>
          </a:r>
          <a:r>
            <a:rPr lang="en-US" sz="2000" u="sng" kern="1200" dirty="0" smtClean="0"/>
            <a:t>Audience</a:t>
          </a:r>
          <a:r>
            <a:rPr lang="en-US" sz="2000" kern="1200" dirty="0" smtClean="0"/>
            <a:t>: STARS users </a:t>
          </a:r>
          <a:r>
            <a:rPr lang="en-US" sz="2000" kern="1200" dirty="0" smtClean="0"/>
            <a:t>invited by their SHIP </a:t>
          </a:r>
          <a:r>
            <a:rPr lang="en-US" sz="2000" kern="1200" dirty="0" smtClean="0"/>
            <a:t>leader, particularly </a:t>
          </a:r>
          <a:r>
            <a:rPr lang="en-US" sz="2000" kern="1200" dirty="0" smtClean="0">
              <a:effectLst/>
              <a:latin typeface="+mn-lt"/>
              <a:ea typeface="+mn-ea"/>
              <a:cs typeface="+mn-cs"/>
            </a:rPr>
            <a:t>past groups and the group preparing for their start date</a:t>
          </a:r>
          <a:endParaRPr lang="en-US" sz="2000" kern="1200" dirty="0"/>
        </a:p>
        <a:p>
          <a:pPr marL="228600" lvl="1" indent="-228600" algn="l" defTabSz="889000">
            <a:lnSpc>
              <a:spcPct val="90000"/>
            </a:lnSpc>
            <a:spcBef>
              <a:spcPct val="0"/>
            </a:spcBef>
            <a:spcAft>
              <a:spcPct val="15000"/>
            </a:spcAft>
            <a:buChar char="••"/>
          </a:pPr>
          <a:r>
            <a:rPr lang="en-US" sz="2000" u="sng" kern="1200" dirty="0" smtClean="0">
              <a:effectLst/>
              <a:latin typeface="+mn-lt"/>
              <a:ea typeface="+mn-ea"/>
              <a:cs typeface="+mn-cs"/>
            </a:rPr>
            <a:t>Key point</a:t>
          </a:r>
          <a:r>
            <a:rPr lang="en-US" sz="2000" kern="1200" dirty="0" smtClean="0">
              <a:effectLst/>
              <a:latin typeface="+mn-lt"/>
              <a:ea typeface="+mn-ea"/>
              <a:cs typeface="+mn-cs"/>
            </a:rPr>
            <a:t>: SHIP activities should not be entered before STARS start date</a:t>
          </a:r>
          <a:endParaRPr lang="en-US" sz="2000" kern="1200" dirty="0"/>
        </a:p>
      </dsp:txBody>
      <dsp:txXfrm>
        <a:off x="0" y="4115115"/>
        <a:ext cx="9144000" cy="1786050"/>
      </dsp:txXfrm>
    </dsp:sp>
    <dsp:sp modelId="{D1C7FF6D-0167-4EDC-8A4C-F22D3E218C53}">
      <dsp:nvSpPr>
        <dsp:cNvPr id="0" name=""/>
        <dsp:cNvSpPr/>
      </dsp:nvSpPr>
      <dsp:spPr>
        <a:xfrm>
          <a:off x="457200" y="3716595"/>
          <a:ext cx="6400800" cy="797040"/>
        </a:xfrm>
        <a:prstGeom prst="roundRect">
          <a:avLst/>
        </a:prstGeom>
        <a:solidFill>
          <a:schemeClr val="accent5">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200150">
            <a:lnSpc>
              <a:spcPct val="90000"/>
            </a:lnSpc>
            <a:spcBef>
              <a:spcPct val="0"/>
            </a:spcBef>
            <a:spcAft>
              <a:spcPct val="35000"/>
            </a:spcAft>
          </a:pPr>
          <a:r>
            <a:rPr lang="en-US" sz="2700" b="1" kern="1200" dirty="0" smtClean="0">
              <a:solidFill>
                <a:schemeClr val="tx2"/>
              </a:solidFill>
            </a:rPr>
            <a:t>About this series</a:t>
          </a:r>
          <a:endParaRPr lang="en-US" sz="2700" b="1" kern="1200" dirty="0">
            <a:solidFill>
              <a:schemeClr val="tx2"/>
            </a:solidFill>
          </a:endParaRPr>
        </a:p>
      </dsp:txBody>
      <dsp:txXfrm>
        <a:off x="496108" y="3755503"/>
        <a:ext cx="6322984" cy="719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EB7CA-47C9-4C9E-88BE-5C085329A441}">
      <dsp:nvSpPr>
        <dsp:cNvPr id="0" name=""/>
        <dsp:cNvSpPr/>
      </dsp:nvSpPr>
      <dsp:spPr>
        <a:xfrm>
          <a:off x="7835" y="1371597"/>
          <a:ext cx="2342033" cy="175260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1</a:t>
          </a:r>
          <a:r>
            <a:rPr lang="en-US" sz="2800" kern="1200" smtClean="0"/>
            <a:t>. Team </a:t>
          </a:r>
          <a:r>
            <a:rPr lang="en-US" sz="2800" kern="1200" dirty="0" smtClean="0"/>
            <a:t>Member Profile</a:t>
          </a:r>
          <a:endParaRPr lang="en-US" sz="2800" kern="1200" dirty="0"/>
        </a:p>
      </dsp:txBody>
      <dsp:txXfrm>
        <a:off x="59167" y="1422929"/>
        <a:ext cx="2239369" cy="1649940"/>
      </dsp:txXfrm>
    </dsp:sp>
    <dsp:sp modelId="{8320ADBB-7CCE-4846-8020-74B94C14308A}">
      <dsp:nvSpPr>
        <dsp:cNvPr id="0" name=""/>
        <dsp:cNvSpPr/>
      </dsp:nvSpPr>
      <dsp:spPr>
        <a:xfrm>
          <a:off x="2584072" y="1957487"/>
          <a:ext cx="496511" cy="58082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584072" y="2073652"/>
        <a:ext cx="347558" cy="348494"/>
      </dsp:txXfrm>
    </dsp:sp>
    <dsp:sp modelId="{B0933C41-4E92-43B2-B88C-AEE17F485D09}">
      <dsp:nvSpPr>
        <dsp:cNvPr id="0" name=""/>
        <dsp:cNvSpPr/>
      </dsp:nvSpPr>
      <dsp:spPr>
        <a:xfrm>
          <a:off x="3286683" y="1371597"/>
          <a:ext cx="2342033" cy="1752604"/>
        </a:xfrm>
        <a:prstGeom prst="roundRect">
          <a:avLst>
            <a:gd name="adj" fmla="val 10000"/>
          </a:avLst>
        </a:prstGeom>
        <a:solidFill>
          <a:schemeClr val="accent5">
            <a:hueOff val="-4990872"/>
            <a:satOff val="-7727"/>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2</a:t>
          </a:r>
          <a:r>
            <a:rPr lang="en-US" sz="2800" kern="1200" smtClean="0"/>
            <a:t>. Credentials (= </a:t>
          </a:r>
          <a:r>
            <a:rPr lang="en-US" sz="2800" kern="1200" dirty="0" smtClean="0"/>
            <a:t>Username + Password)</a:t>
          </a:r>
          <a:endParaRPr lang="en-US" sz="2800" kern="1200" dirty="0"/>
        </a:p>
      </dsp:txBody>
      <dsp:txXfrm>
        <a:off x="3338015" y="1422929"/>
        <a:ext cx="2239369" cy="1649940"/>
      </dsp:txXfrm>
    </dsp:sp>
    <dsp:sp modelId="{EFD15D5E-3DF8-42E2-97E8-83993EB29826}">
      <dsp:nvSpPr>
        <dsp:cNvPr id="0" name=""/>
        <dsp:cNvSpPr/>
      </dsp:nvSpPr>
      <dsp:spPr>
        <a:xfrm>
          <a:off x="5862920" y="1957487"/>
          <a:ext cx="496511" cy="580824"/>
        </a:xfrm>
        <a:prstGeom prst="rightArrow">
          <a:avLst>
            <a:gd name="adj1" fmla="val 60000"/>
            <a:gd name="adj2" fmla="val 50000"/>
          </a:avLst>
        </a:prstGeom>
        <a:solidFill>
          <a:schemeClr val="accent5">
            <a:hueOff val="-9981745"/>
            <a:satOff val="-15454"/>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862920" y="2073652"/>
        <a:ext cx="347558" cy="348494"/>
      </dsp:txXfrm>
    </dsp:sp>
    <dsp:sp modelId="{89D5E7A0-11F8-4B93-AEB2-1E49480AE0F5}">
      <dsp:nvSpPr>
        <dsp:cNvPr id="0" name=""/>
        <dsp:cNvSpPr/>
      </dsp:nvSpPr>
      <dsp:spPr>
        <a:xfrm>
          <a:off x="6565530" y="1295399"/>
          <a:ext cx="2342033" cy="1905000"/>
        </a:xfrm>
        <a:prstGeom prst="roundRect">
          <a:avLst>
            <a:gd name="adj" fmla="val 10000"/>
          </a:avLst>
        </a:prstGeom>
        <a:solidFill>
          <a:schemeClr val="accent5">
            <a:hueOff val="-9981745"/>
            <a:satOff val="-15454"/>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3</a:t>
          </a:r>
          <a:r>
            <a:rPr lang="en-US" sz="2800" kern="1200" smtClean="0"/>
            <a:t>. The </a:t>
          </a:r>
          <a:r>
            <a:rPr lang="en-US" sz="2800" kern="1200" dirty="0" smtClean="0"/>
            <a:t>STARS landing page link</a:t>
          </a:r>
          <a:endParaRPr lang="en-US" sz="2800" kern="1200" dirty="0"/>
        </a:p>
      </dsp:txBody>
      <dsp:txXfrm>
        <a:off x="6621326" y="1351195"/>
        <a:ext cx="2230441" cy="17934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D0E9E-2141-4709-A9D6-F418AB417DA6}">
      <dsp:nvSpPr>
        <dsp:cNvPr id="0" name=""/>
        <dsp:cNvSpPr/>
      </dsp:nvSpPr>
      <dsp:spPr>
        <a:xfrm>
          <a:off x="3261359" y="0"/>
          <a:ext cx="4892040" cy="1404937"/>
        </a:xfrm>
        <a:prstGeom prst="rightArrow">
          <a:avLst>
            <a:gd name="adj1" fmla="val 75000"/>
            <a:gd name="adj2" fmla="val 50000"/>
          </a:avLst>
        </a:prstGeom>
        <a:solidFill>
          <a:srgbClr val="ED7D31">
            <a:tint val="40000"/>
            <a:alpha val="90000"/>
            <a:hueOff val="0"/>
            <a:satOff val="0"/>
            <a:lumOff val="0"/>
            <a:alphaOff val="0"/>
          </a:srgbClr>
        </a:solidFill>
        <a:ln w="25400" cap="flat" cmpd="sng" algn="ctr">
          <a:solidFill>
            <a:srgbClr val="ED7D31">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ysClr val="windowText" lastClr="000000">
                  <a:hueOff val="0"/>
                  <a:satOff val="0"/>
                  <a:lumOff val="0"/>
                  <a:alphaOff val="0"/>
                </a:sysClr>
              </a:solidFill>
              <a:latin typeface="Calibri"/>
              <a:ea typeface="+mn-ea"/>
              <a:cs typeface="+mn-cs"/>
            </a:rPr>
            <a:t>SHIP NPR: Direct entry</a:t>
          </a:r>
        </a:p>
        <a:p>
          <a:pPr marL="228600" lvl="1" indent="-228600" algn="l" defTabSz="1022350">
            <a:lnSpc>
              <a:spcPct val="90000"/>
            </a:lnSpc>
            <a:spcBef>
              <a:spcPct val="0"/>
            </a:spcBef>
            <a:spcAft>
              <a:spcPct val="15000"/>
            </a:spcAft>
            <a:buChar char="••"/>
          </a:pPr>
          <a:r>
            <a:rPr lang="en-US" sz="2300" kern="1200">
              <a:solidFill>
                <a:sysClr val="windowText" lastClr="000000">
                  <a:hueOff val="0"/>
                  <a:satOff val="0"/>
                  <a:lumOff val="0"/>
                  <a:alphaOff val="0"/>
                </a:sysClr>
              </a:solidFill>
              <a:latin typeface="Calibri"/>
              <a:ea typeface="+mn-ea"/>
              <a:cs typeface="+mn-cs"/>
            </a:rPr>
            <a:t>STARS: Direct entry</a:t>
          </a:r>
        </a:p>
      </dsp:txBody>
      <dsp:txXfrm>
        <a:off x="3261359" y="175617"/>
        <a:ext cx="4365189" cy="1053703"/>
      </dsp:txXfrm>
    </dsp:sp>
    <dsp:sp modelId="{3A905411-3AB1-4A8C-8AB1-8BD0AF191E1B}">
      <dsp:nvSpPr>
        <dsp:cNvPr id="0" name=""/>
        <dsp:cNvSpPr/>
      </dsp:nvSpPr>
      <dsp:spPr>
        <a:xfrm>
          <a:off x="0" y="76203"/>
          <a:ext cx="3261360" cy="1404937"/>
        </a:xfrm>
        <a:prstGeom prst="roundRect">
          <a:avLst/>
        </a:prstGeom>
        <a:solidFill>
          <a:schemeClr val="accent6">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a:solidFill>
                <a:sysClr val="window" lastClr="FFFFFF"/>
              </a:solidFill>
              <a:latin typeface="Calibri"/>
              <a:ea typeface="+mn-ea"/>
              <a:cs typeface="+mn-cs"/>
            </a:rPr>
            <a:t>Groups 1, 2, and </a:t>
          </a:r>
          <a:r>
            <a:rPr lang="en-US" sz="2800" b="1" kern="1200" dirty="0" smtClean="0">
              <a:solidFill>
                <a:sysClr val="window" lastClr="FFFFFF"/>
              </a:solidFill>
              <a:latin typeface="Calibri"/>
              <a:ea typeface="+mn-ea"/>
              <a:cs typeface="+mn-cs"/>
            </a:rPr>
            <a:t>3 </a:t>
          </a:r>
          <a:r>
            <a:rPr lang="en-US" sz="2000" b="1" kern="1200" dirty="0" smtClean="0">
              <a:solidFill>
                <a:sysClr val="window" lastClr="FFFFFF"/>
              </a:solidFill>
              <a:latin typeface="Calibri"/>
              <a:ea typeface="+mn-ea"/>
              <a:cs typeface="+mn-cs"/>
            </a:rPr>
            <a:t>(Start Dates: 5/1, 6/1, and 7/1 respectively)</a:t>
          </a:r>
          <a:endParaRPr lang="en-US" sz="2000" b="1" kern="1200" dirty="0">
            <a:solidFill>
              <a:sysClr val="window" lastClr="FFFFFF"/>
            </a:solidFill>
            <a:latin typeface="Calibri"/>
            <a:ea typeface="+mn-ea"/>
            <a:cs typeface="+mn-cs"/>
          </a:endParaRPr>
        </a:p>
      </dsp:txBody>
      <dsp:txXfrm>
        <a:off x="68583" y="144786"/>
        <a:ext cx="3124194" cy="1267771"/>
      </dsp:txXfrm>
    </dsp:sp>
    <dsp:sp modelId="{51786A38-E450-44A8-9897-369EC46600D4}">
      <dsp:nvSpPr>
        <dsp:cNvPr id="0" name=""/>
        <dsp:cNvSpPr/>
      </dsp:nvSpPr>
      <dsp:spPr>
        <a:xfrm>
          <a:off x="3261359" y="1545431"/>
          <a:ext cx="4892040" cy="1404937"/>
        </a:xfrm>
        <a:prstGeom prst="rightArrow">
          <a:avLst>
            <a:gd name="adj1" fmla="val 75000"/>
            <a:gd name="adj2" fmla="val 50000"/>
          </a:avLst>
        </a:prstGeom>
        <a:solidFill>
          <a:srgbClr val="ED7D31">
            <a:tint val="40000"/>
            <a:alpha val="90000"/>
            <a:hueOff val="-424613"/>
            <a:satOff val="-37673"/>
            <a:lumOff val="-385"/>
            <a:alphaOff val="0"/>
          </a:srgbClr>
        </a:solidFill>
        <a:ln w="25400" cap="flat" cmpd="sng" algn="ctr">
          <a:solidFill>
            <a:srgbClr val="ED7D31">
              <a:tint val="40000"/>
              <a:alpha val="90000"/>
              <a:hueOff val="-424613"/>
              <a:satOff val="-37673"/>
              <a:lumOff val="-38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a:solidFill>
                <a:sysClr val="windowText" lastClr="000000">
                  <a:hueOff val="0"/>
                  <a:satOff val="0"/>
                  <a:lumOff val="0"/>
                  <a:alphaOff val="0"/>
                </a:sysClr>
              </a:solidFill>
              <a:latin typeface="Calibri"/>
              <a:ea typeface="+mn-ea"/>
              <a:cs typeface="+mn-cs"/>
            </a:rPr>
            <a:t>SHIP NPR: Partial batch upload</a:t>
          </a:r>
        </a:p>
        <a:p>
          <a:pPr marL="228600" lvl="1" indent="-228600" algn="l" defTabSz="1022350">
            <a:lnSpc>
              <a:spcPct val="90000"/>
            </a:lnSpc>
            <a:spcBef>
              <a:spcPct val="0"/>
            </a:spcBef>
            <a:spcAft>
              <a:spcPct val="15000"/>
            </a:spcAft>
            <a:buChar char="••"/>
          </a:pPr>
          <a:r>
            <a:rPr lang="en-US" sz="2300" kern="1200">
              <a:solidFill>
                <a:sysClr val="windowText" lastClr="000000">
                  <a:hueOff val="0"/>
                  <a:satOff val="0"/>
                  <a:lumOff val="0"/>
                  <a:alphaOff val="0"/>
                </a:sysClr>
              </a:solidFill>
              <a:latin typeface="Calibri"/>
              <a:ea typeface="+mn-ea"/>
              <a:cs typeface="+mn-cs"/>
            </a:rPr>
            <a:t>STARS: Direct entry and/or API transfer</a:t>
          </a:r>
        </a:p>
      </dsp:txBody>
      <dsp:txXfrm>
        <a:off x="3261359" y="1721048"/>
        <a:ext cx="4365189" cy="1053703"/>
      </dsp:txXfrm>
    </dsp:sp>
    <dsp:sp modelId="{94C245B7-8D61-47C1-A988-D88CE1C55FE0}">
      <dsp:nvSpPr>
        <dsp:cNvPr id="0" name=""/>
        <dsp:cNvSpPr/>
      </dsp:nvSpPr>
      <dsp:spPr>
        <a:xfrm>
          <a:off x="0" y="1545431"/>
          <a:ext cx="3261360" cy="1404937"/>
        </a:xfrm>
        <a:prstGeom prst="roundRect">
          <a:avLst/>
        </a:prstGeom>
        <a:solidFill>
          <a:schemeClr val="accent5">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a:solidFill>
                <a:sysClr val="window" lastClr="FFFFFF"/>
              </a:solidFill>
              <a:latin typeface="Calibri"/>
              <a:ea typeface="+mn-ea"/>
              <a:cs typeface="+mn-cs"/>
            </a:rPr>
            <a:t>Groups 4 and </a:t>
          </a:r>
          <a:r>
            <a:rPr lang="en-US" sz="2800" b="1" kern="1200" dirty="0" smtClean="0">
              <a:solidFill>
                <a:sysClr val="window" lastClr="FFFFFF"/>
              </a:solidFill>
              <a:latin typeface="Calibri"/>
              <a:ea typeface="+mn-ea"/>
              <a:cs typeface="+mn-cs"/>
            </a:rPr>
            <a:t>5     </a:t>
          </a:r>
          <a:r>
            <a:rPr lang="en-US" sz="2000" b="1" kern="1200" dirty="0" smtClean="0">
              <a:solidFill>
                <a:sysClr val="window" lastClr="FFFFFF"/>
              </a:solidFill>
              <a:latin typeface="Calibri"/>
              <a:ea typeface="+mn-ea"/>
              <a:cs typeface="+mn-cs"/>
            </a:rPr>
            <a:t>(Start Dates: 8/1 and 9/1 respectively)</a:t>
          </a:r>
          <a:endParaRPr lang="en-US" sz="2000" b="1" kern="1200" dirty="0">
            <a:solidFill>
              <a:sysClr val="window" lastClr="FFFFFF"/>
            </a:solidFill>
            <a:latin typeface="Calibri"/>
            <a:ea typeface="+mn-ea"/>
            <a:cs typeface="+mn-cs"/>
          </a:endParaRPr>
        </a:p>
      </dsp:txBody>
      <dsp:txXfrm>
        <a:off x="68583" y="1614014"/>
        <a:ext cx="3124194" cy="1267771"/>
      </dsp:txXfrm>
    </dsp:sp>
    <dsp:sp modelId="{046D73D4-BD67-45B6-9594-829498244B97}">
      <dsp:nvSpPr>
        <dsp:cNvPr id="0" name=""/>
        <dsp:cNvSpPr/>
      </dsp:nvSpPr>
      <dsp:spPr>
        <a:xfrm>
          <a:off x="3261359" y="3090862"/>
          <a:ext cx="4892040" cy="1404937"/>
        </a:xfrm>
        <a:prstGeom prst="rightArrow">
          <a:avLst>
            <a:gd name="adj1" fmla="val 75000"/>
            <a:gd name="adj2" fmla="val 50000"/>
          </a:avLst>
        </a:prstGeom>
        <a:solidFill>
          <a:srgbClr val="ED7D31">
            <a:tint val="40000"/>
            <a:alpha val="90000"/>
            <a:hueOff val="-849226"/>
            <a:satOff val="-75346"/>
            <a:lumOff val="-769"/>
            <a:alphaOff val="0"/>
          </a:srgbClr>
        </a:solidFill>
        <a:ln w="25400" cap="flat" cmpd="sng" algn="ctr">
          <a:solidFill>
            <a:srgbClr val="ED7D31">
              <a:tint val="40000"/>
              <a:alpha val="90000"/>
              <a:hueOff val="-849226"/>
              <a:satOff val="-75346"/>
              <a:lumOff val="-769"/>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a:solidFill>
                <a:sysClr val="windowText" lastClr="000000">
                  <a:hueOff val="0"/>
                  <a:satOff val="0"/>
                  <a:lumOff val="0"/>
                  <a:alphaOff val="0"/>
                </a:sysClr>
              </a:solidFill>
              <a:latin typeface="Calibri"/>
              <a:ea typeface="+mn-ea"/>
              <a:cs typeface="+mn-cs"/>
            </a:rPr>
            <a:t>SHIP NPR: Full batch upload</a:t>
          </a:r>
        </a:p>
        <a:p>
          <a:pPr marL="228600" lvl="1" indent="-228600" algn="l" defTabSz="1022350">
            <a:lnSpc>
              <a:spcPct val="90000"/>
            </a:lnSpc>
            <a:spcBef>
              <a:spcPct val="0"/>
            </a:spcBef>
            <a:spcAft>
              <a:spcPct val="15000"/>
            </a:spcAft>
            <a:buChar char="••"/>
          </a:pPr>
          <a:r>
            <a:rPr lang="en-US" sz="2300" kern="1200">
              <a:solidFill>
                <a:sysClr val="windowText" lastClr="000000">
                  <a:hueOff val="0"/>
                  <a:satOff val="0"/>
                  <a:lumOff val="0"/>
                  <a:alphaOff val="0"/>
                </a:sysClr>
              </a:solidFill>
              <a:latin typeface="Calibri"/>
              <a:ea typeface="+mn-ea"/>
              <a:cs typeface="+mn-cs"/>
            </a:rPr>
            <a:t>STARS: API transfer and/or direct entry</a:t>
          </a:r>
        </a:p>
      </dsp:txBody>
      <dsp:txXfrm>
        <a:off x="3261359" y="3266479"/>
        <a:ext cx="4365189" cy="1053703"/>
      </dsp:txXfrm>
    </dsp:sp>
    <dsp:sp modelId="{0B886C3B-D453-42FD-9F7E-503B643DEF37}">
      <dsp:nvSpPr>
        <dsp:cNvPr id="0" name=""/>
        <dsp:cNvSpPr/>
      </dsp:nvSpPr>
      <dsp:spPr>
        <a:xfrm>
          <a:off x="0" y="3090862"/>
          <a:ext cx="3261360" cy="1404937"/>
        </a:xfrm>
        <a:prstGeom prst="roundRect">
          <a:avLst/>
        </a:prstGeom>
        <a:solidFill>
          <a:schemeClr val="accent2">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a:solidFill>
                <a:sysClr val="window" lastClr="FFFFFF"/>
              </a:solidFill>
              <a:latin typeface="Calibri"/>
              <a:ea typeface="+mn-ea"/>
              <a:cs typeface="+mn-cs"/>
            </a:rPr>
            <a:t>Group </a:t>
          </a:r>
          <a:r>
            <a:rPr lang="en-US" sz="2800" b="1" kern="1200" dirty="0" smtClean="0">
              <a:solidFill>
                <a:sysClr val="window" lastClr="FFFFFF"/>
              </a:solidFill>
              <a:latin typeface="Calibri"/>
              <a:ea typeface="+mn-ea"/>
              <a:cs typeface="+mn-cs"/>
            </a:rPr>
            <a:t>6                </a:t>
          </a:r>
          <a:r>
            <a:rPr lang="en-US" sz="2000" b="1" kern="1200" dirty="0" smtClean="0">
              <a:solidFill>
                <a:sysClr val="window" lastClr="FFFFFF"/>
              </a:solidFill>
              <a:latin typeface="Calibri"/>
              <a:ea typeface="+mn-ea"/>
              <a:cs typeface="+mn-cs"/>
            </a:rPr>
            <a:t>(Start Date 10/1)</a:t>
          </a:r>
          <a:endParaRPr lang="en-US" sz="2000" b="1" kern="1200" dirty="0">
            <a:solidFill>
              <a:sysClr val="window" lastClr="FFFFFF"/>
            </a:solidFill>
            <a:latin typeface="Calibri"/>
            <a:ea typeface="+mn-ea"/>
            <a:cs typeface="+mn-cs"/>
          </a:endParaRPr>
        </a:p>
      </dsp:txBody>
      <dsp:txXfrm>
        <a:off x="68583" y="3159445"/>
        <a:ext cx="3124194" cy="12677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2DDA9-6D78-4D9C-8776-0D084B6CB5C0}">
      <dsp:nvSpPr>
        <dsp:cNvPr id="0" name=""/>
        <dsp:cNvSpPr/>
      </dsp:nvSpPr>
      <dsp:spPr>
        <a:xfrm>
          <a:off x="0" y="277664"/>
          <a:ext cx="9144000" cy="779625"/>
        </a:xfrm>
        <a:prstGeom prst="rect">
          <a:avLst/>
        </a:prstGeom>
        <a:solidFill>
          <a:schemeClr val="accent6">
            <a:alpha val="90000"/>
            <a:tint val="4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CT, DC, GU, NC, RI, UT</a:t>
          </a:r>
          <a:endParaRPr lang="en-US" sz="2000" kern="1200" dirty="0"/>
        </a:p>
      </dsp:txBody>
      <dsp:txXfrm>
        <a:off x="0" y="277664"/>
        <a:ext cx="9144000" cy="779625"/>
      </dsp:txXfrm>
    </dsp:sp>
    <dsp:sp modelId="{DC67AC81-2FB9-46A3-A500-3DA8D4932B29}">
      <dsp:nvSpPr>
        <dsp:cNvPr id="0" name=""/>
        <dsp:cNvSpPr/>
      </dsp:nvSpPr>
      <dsp:spPr>
        <a:xfrm>
          <a:off x="457200" y="11984"/>
          <a:ext cx="6400800" cy="53136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Group One STARS Start Date </a:t>
          </a:r>
          <a:r>
            <a:rPr lang="en-US" sz="1800" kern="1200" dirty="0" smtClean="0"/>
            <a:t>(direct entry): </a:t>
          </a:r>
          <a:r>
            <a:rPr lang="en-US" sz="1800" b="1" kern="1200" dirty="0" smtClean="0"/>
            <a:t>May 1</a:t>
          </a:r>
          <a:endParaRPr lang="en-US" sz="1800" b="1" kern="1200" dirty="0"/>
        </a:p>
      </dsp:txBody>
      <dsp:txXfrm>
        <a:off x="483139" y="37923"/>
        <a:ext cx="6348922" cy="479482"/>
      </dsp:txXfrm>
    </dsp:sp>
    <dsp:sp modelId="{0E23A625-2917-4ACF-BDF2-746F05E7C1AB}">
      <dsp:nvSpPr>
        <dsp:cNvPr id="0" name=""/>
        <dsp:cNvSpPr/>
      </dsp:nvSpPr>
      <dsp:spPr>
        <a:xfrm>
          <a:off x="0" y="1420169"/>
          <a:ext cx="9144000" cy="779625"/>
        </a:xfrm>
        <a:prstGeom prst="rect">
          <a:avLst/>
        </a:prstGeom>
        <a:solidFill>
          <a:schemeClr val="accent6">
            <a:alpha val="90000"/>
            <a:tint val="4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CO, IN, MA, MS, NE, NV, OK</a:t>
          </a:r>
          <a:endParaRPr lang="en-US" sz="2000" kern="1200" dirty="0"/>
        </a:p>
      </dsp:txBody>
      <dsp:txXfrm>
        <a:off x="0" y="1420169"/>
        <a:ext cx="9144000" cy="779625"/>
      </dsp:txXfrm>
    </dsp:sp>
    <dsp:sp modelId="{412955A1-4A91-4CD1-8CC5-826B26CB493B}">
      <dsp:nvSpPr>
        <dsp:cNvPr id="0" name=""/>
        <dsp:cNvSpPr/>
      </dsp:nvSpPr>
      <dsp:spPr>
        <a:xfrm>
          <a:off x="457200" y="1154489"/>
          <a:ext cx="6400800" cy="53136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Group Two </a:t>
          </a:r>
          <a:r>
            <a:rPr lang="en-US" sz="1800" b="1" kern="1200" dirty="0" smtClean="0"/>
            <a:t>STARS Start Date </a:t>
          </a:r>
          <a:r>
            <a:rPr lang="en-US" sz="1800" kern="1200" dirty="0" smtClean="0"/>
            <a:t>(direct entry): </a:t>
          </a:r>
          <a:r>
            <a:rPr lang="en-US" sz="1800" b="1" kern="1200" dirty="0" smtClean="0"/>
            <a:t>June 1</a:t>
          </a:r>
          <a:endParaRPr lang="en-US" sz="1800" b="1" kern="1200" dirty="0"/>
        </a:p>
      </dsp:txBody>
      <dsp:txXfrm>
        <a:off x="483139" y="1180428"/>
        <a:ext cx="6348922" cy="479482"/>
      </dsp:txXfrm>
    </dsp:sp>
    <dsp:sp modelId="{D89C7FAC-6AA0-46D1-BC80-8866C0496866}">
      <dsp:nvSpPr>
        <dsp:cNvPr id="0" name=""/>
        <dsp:cNvSpPr/>
      </dsp:nvSpPr>
      <dsp:spPr>
        <a:xfrm>
          <a:off x="0" y="2562675"/>
          <a:ext cx="9144000" cy="779625"/>
        </a:xfrm>
        <a:prstGeom prst="rect">
          <a:avLst/>
        </a:prstGeom>
        <a:solidFill>
          <a:schemeClr val="accent6">
            <a:alpha val="90000"/>
            <a:tint val="4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IL, KS, MD, OR, PR, TX, VA, VI, WY</a:t>
          </a:r>
          <a:endParaRPr lang="en-US" sz="2000" kern="1200" dirty="0"/>
        </a:p>
      </dsp:txBody>
      <dsp:txXfrm>
        <a:off x="0" y="2562675"/>
        <a:ext cx="9144000" cy="779625"/>
      </dsp:txXfrm>
    </dsp:sp>
    <dsp:sp modelId="{C067D6B4-2B87-4BC7-8278-29A261710169}">
      <dsp:nvSpPr>
        <dsp:cNvPr id="0" name=""/>
        <dsp:cNvSpPr/>
      </dsp:nvSpPr>
      <dsp:spPr>
        <a:xfrm>
          <a:off x="457200" y="2296995"/>
          <a:ext cx="6400800" cy="53136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Group Three </a:t>
          </a:r>
          <a:r>
            <a:rPr lang="en-US" sz="1800" b="1" kern="1200" dirty="0" smtClean="0"/>
            <a:t>STARS Start Date </a:t>
          </a:r>
          <a:r>
            <a:rPr lang="en-US" sz="1800" kern="1200" dirty="0" smtClean="0"/>
            <a:t>(direct entry): </a:t>
          </a:r>
          <a:r>
            <a:rPr lang="en-US" sz="1800" kern="1200" dirty="0" smtClean="0"/>
            <a:t> </a:t>
          </a:r>
          <a:r>
            <a:rPr lang="en-US" sz="1800" b="1" kern="1200" dirty="0" smtClean="0"/>
            <a:t>July 1</a:t>
          </a:r>
          <a:endParaRPr lang="en-US" sz="1800" b="1" kern="1200" dirty="0"/>
        </a:p>
      </dsp:txBody>
      <dsp:txXfrm>
        <a:off x="483139" y="2322934"/>
        <a:ext cx="6348922" cy="479482"/>
      </dsp:txXfrm>
    </dsp:sp>
    <dsp:sp modelId="{BA90AE93-6CC8-4842-A69A-70185C6216C6}">
      <dsp:nvSpPr>
        <dsp:cNvPr id="0" name=""/>
        <dsp:cNvSpPr/>
      </dsp:nvSpPr>
      <dsp:spPr>
        <a:xfrm>
          <a:off x="0" y="3705180"/>
          <a:ext cx="9144000" cy="779625"/>
        </a:xfrm>
        <a:prstGeom prst="rect">
          <a:avLst/>
        </a:prstGeom>
        <a:solidFill>
          <a:schemeClr val="accent6">
            <a:alpha val="90000"/>
            <a:tint val="4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AK, AR, DE, FL, KY, ME, MO, ND, NJ, NM</a:t>
          </a:r>
          <a:endParaRPr lang="en-US" sz="2000" kern="1200" dirty="0"/>
        </a:p>
      </dsp:txBody>
      <dsp:txXfrm>
        <a:off x="0" y="3705180"/>
        <a:ext cx="9144000" cy="779625"/>
      </dsp:txXfrm>
    </dsp:sp>
    <dsp:sp modelId="{E3C2FABE-2D17-46CB-BAA8-4D8DD94F863D}">
      <dsp:nvSpPr>
        <dsp:cNvPr id="0" name=""/>
        <dsp:cNvSpPr/>
      </dsp:nvSpPr>
      <dsp:spPr>
        <a:xfrm>
          <a:off x="457200" y="3439500"/>
          <a:ext cx="6400800" cy="53136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Group Four STARS Start Date</a:t>
          </a:r>
          <a:r>
            <a:rPr lang="en-US" sz="1800" kern="1200" dirty="0" smtClean="0"/>
            <a:t> (partial API): </a:t>
          </a:r>
          <a:r>
            <a:rPr lang="en-US" sz="1800" b="1" kern="1200" dirty="0" smtClean="0"/>
            <a:t>August 1</a:t>
          </a:r>
          <a:endParaRPr lang="en-US" sz="1800" b="1" kern="1200" dirty="0"/>
        </a:p>
      </dsp:txBody>
      <dsp:txXfrm>
        <a:off x="483139" y="3465439"/>
        <a:ext cx="6348922" cy="479482"/>
      </dsp:txXfrm>
    </dsp:sp>
    <dsp:sp modelId="{CA7E466C-9C9C-46CB-82C8-D9A08D71B696}">
      <dsp:nvSpPr>
        <dsp:cNvPr id="0" name=""/>
        <dsp:cNvSpPr/>
      </dsp:nvSpPr>
      <dsp:spPr>
        <a:xfrm>
          <a:off x="0" y="4847685"/>
          <a:ext cx="9144000" cy="779625"/>
        </a:xfrm>
        <a:prstGeom prst="rect">
          <a:avLst/>
        </a:prstGeom>
        <a:solidFill>
          <a:schemeClr val="accent6">
            <a:alpha val="90000"/>
            <a:tint val="4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AZ, HI, LA, NY, OH, PA, SD, TN, WI, WV</a:t>
          </a:r>
          <a:endParaRPr lang="en-US" sz="2000" kern="1200" dirty="0"/>
        </a:p>
      </dsp:txBody>
      <dsp:txXfrm>
        <a:off x="0" y="4847685"/>
        <a:ext cx="9144000" cy="779625"/>
      </dsp:txXfrm>
    </dsp:sp>
    <dsp:sp modelId="{27553B65-486D-42B9-9E85-91D79D087E8B}">
      <dsp:nvSpPr>
        <dsp:cNvPr id="0" name=""/>
        <dsp:cNvSpPr/>
      </dsp:nvSpPr>
      <dsp:spPr>
        <a:xfrm>
          <a:off x="457200" y="4582005"/>
          <a:ext cx="6400800" cy="53136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Group Five STARS Start Date </a:t>
          </a:r>
          <a:r>
            <a:rPr lang="en-US" sz="1800" kern="1200" dirty="0" smtClean="0"/>
            <a:t>(partial API): </a:t>
          </a:r>
          <a:r>
            <a:rPr lang="en-US" sz="1800" b="1" kern="1200" dirty="0" smtClean="0"/>
            <a:t>September 1</a:t>
          </a:r>
          <a:endParaRPr lang="en-US" sz="1800" b="1" kern="1200" dirty="0"/>
        </a:p>
      </dsp:txBody>
      <dsp:txXfrm>
        <a:off x="483139" y="4607944"/>
        <a:ext cx="6348922" cy="479482"/>
      </dsp:txXfrm>
    </dsp:sp>
    <dsp:sp modelId="{E2C497B2-A53E-4F6F-94A5-AB778DF8DFD0}">
      <dsp:nvSpPr>
        <dsp:cNvPr id="0" name=""/>
        <dsp:cNvSpPr/>
      </dsp:nvSpPr>
      <dsp:spPr>
        <a:xfrm>
          <a:off x="0" y="5990190"/>
          <a:ext cx="9144000" cy="779625"/>
        </a:xfrm>
        <a:prstGeom prst="rect">
          <a:avLst/>
        </a:prstGeom>
        <a:solidFill>
          <a:schemeClr val="accent6">
            <a:alpha val="90000"/>
            <a:tint val="4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AL, CA, IA, ID, GA, MI, MN, MT, NH, SC, VT, WA</a:t>
          </a:r>
          <a:endParaRPr lang="en-US" sz="2000" kern="1200" dirty="0"/>
        </a:p>
      </dsp:txBody>
      <dsp:txXfrm>
        <a:off x="0" y="5990190"/>
        <a:ext cx="9144000" cy="779625"/>
      </dsp:txXfrm>
    </dsp:sp>
    <dsp:sp modelId="{E83E2270-EAC3-408C-AF46-06F821E030A4}">
      <dsp:nvSpPr>
        <dsp:cNvPr id="0" name=""/>
        <dsp:cNvSpPr/>
      </dsp:nvSpPr>
      <dsp:spPr>
        <a:xfrm>
          <a:off x="457200" y="5724510"/>
          <a:ext cx="6400800" cy="53136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Group Six STARS Start Date </a:t>
          </a:r>
          <a:r>
            <a:rPr lang="en-US" sz="1800" kern="1200" dirty="0" smtClean="0"/>
            <a:t>(all API): </a:t>
          </a:r>
          <a:r>
            <a:rPr lang="en-US" sz="1800" b="1" kern="1200" dirty="0" smtClean="0"/>
            <a:t>October 1</a:t>
          </a:r>
          <a:endParaRPr lang="en-US" sz="1800" b="1" kern="1200" dirty="0"/>
        </a:p>
      </dsp:txBody>
      <dsp:txXfrm>
        <a:off x="483139" y="5750449"/>
        <a:ext cx="634892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DACFD648-1AD3-48FC-AF18-F3319FEF1E03}" type="datetimeFigureOut">
              <a:rPr lang="en-US" smtClean="0"/>
              <a:t>4/24/2018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508CC9EC-95DA-4AC0-8829-0C87D44A94FE}" type="slidenum">
              <a:rPr lang="en-US" smtClean="0"/>
              <a:t>‹#›</a:t>
            </a:fld>
            <a:endParaRPr lang="en-US" dirty="0"/>
          </a:p>
        </p:txBody>
      </p:sp>
    </p:spTree>
    <p:extLst>
      <p:ext uri="{BB962C8B-B14F-4D97-AF65-F5344CB8AC3E}">
        <p14:creationId xmlns:p14="http://schemas.microsoft.com/office/powerpoint/2010/main" val="418148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STARSHelpDesk"/><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RollOutTimeline"/></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job aids and today’s PPT are available</a:t>
            </a:r>
            <a:r>
              <a:rPr lang="en-US" baseline="0" dirty="0" smtClean="0"/>
              <a:t> for</a:t>
            </a:r>
            <a:r>
              <a:rPr lang="en-US" dirty="0" smtClean="0"/>
              <a:t> </a:t>
            </a:r>
            <a:r>
              <a:rPr lang="en-US" dirty="0" smtClean="0"/>
              <a:t>download </a:t>
            </a:r>
            <a:r>
              <a:rPr lang="en-US" dirty="0" smtClean="0"/>
              <a:t>until the</a:t>
            </a:r>
            <a:r>
              <a:rPr lang="en-US" baseline="0" dirty="0" smtClean="0"/>
              <a:t> official start time for today’s webinar. As a reminder, these materials are already posted on the STARS resources page. The address for that page is part of </a:t>
            </a:r>
            <a:r>
              <a:rPr lang="en-US" baseline="0" smtClean="0"/>
              <a:t>today’s training.</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a:t>
            </a:fld>
            <a:endParaRPr lang="en-US" dirty="0"/>
          </a:p>
        </p:txBody>
      </p:sp>
    </p:spTree>
    <p:extLst>
      <p:ext uri="{BB962C8B-B14F-4D97-AF65-F5344CB8AC3E}">
        <p14:creationId xmlns:p14="http://schemas.microsoft.com/office/powerpoint/2010/main" val="328514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a new SHIP Team Member is created in STARS, that team member will be emailed their “credentials” (username and password). This information will arrive from STARS in two separate auto-generated emails to the email address that was entered on the team member form. The sending address will be</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DoNotReplyACLSystems@bah.com</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do not receive these emails, contact the Booz Allen </a:t>
            </a:r>
            <a:r>
              <a:rPr lang="en-US" sz="1200" u="sng" kern="1200" dirty="0" smtClean="0">
                <a:solidFill>
                  <a:schemeClr val="tx1"/>
                </a:solidFill>
                <a:effectLst/>
                <a:latin typeface="+mn-lt"/>
                <a:ea typeface="+mn-ea"/>
                <a:cs typeface="+mn-cs"/>
                <a:hlinkClick r:id="rId3" action="ppaction://hlinkfile"/>
              </a:rPr>
              <a:t>STARS help desk</a:t>
            </a:r>
            <a:r>
              <a:rPr lang="en-US" sz="1200" kern="1200" dirty="0" smtClean="0">
                <a:solidFill>
                  <a:schemeClr val="tx1"/>
                </a:solidFill>
                <a:effectLst/>
                <a:latin typeface="+mn-lt"/>
                <a:ea typeface="+mn-ea"/>
                <a:cs typeface="+mn-cs"/>
              </a:rPr>
              <a:t>. They provide all STARS username and password support. During the 2018 launch cycle, users whose role is to create STARS Team Members may</a:t>
            </a:r>
            <a:r>
              <a:rPr lang="en-US" sz="1200" kern="1200" baseline="0" dirty="0" smtClean="0">
                <a:solidFill>
                  <a:schemeClr val="tx1"/>
                </a:solidFill>
                <a:effectLst/>
                <a:latin typeface="+mn-lt"/>
                <a:ea typeface="+mn-ea"/>
                <a:cs typeface="+mn-cs"/>
              </a:rPr>
              <a:t> log into STARS </a:t>
            </a:r>
            <a:r>
              <a:rPr lang="en-US" sz="1200" kern="1200" dirty="0" smtClean="0">
                <a:solidFill>
                  <a:schemeClr val="tx1"/>
                </a:solidFill>
                <a:effectLst/>
                <a:latin typeface="+mn-lt"/>
                <a:ea typeface="+mn-ea"/>
                <a:cs typeface="+mn-cs"/>
              </a:rPr>
              <a:t>as soon as they receive their user name and password.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Team member creation is the only kind of data entry allowed in advance of the STARS start date for your group.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Therefore, STARS users whose role is to simply enter beneficiary contacts and/or outreach activities should be sent their credentials on or after their </a:t>
            </a:r>
            <a:r>
              <a:rPr lang="en-US" sz="1200" u="sng" kern="1200" dirty="0" smtClean="0">
                <a:solidFill>
                  <a:schemeClr val="tx1"/>
                </a:solidFill>
                <a:effectLst/>
                <a:latin typeface="+mn-lt"/>
                <a:ea typeface="+mn-ea"/>
                <a:cs typeface="+mn-cs"/>
                <a:hlinkClick r:id="rId4" action="ppaction://hlinkfile"/>
              </a:rPr>
              <a:t>SHIP group start date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10</a:t>
            </a:fld>
            <a:endParaRPr lang="en-US" dirty="0"/>
          </a:p>
        </p:txBody>
      </p:sp>
    </p:spTree>
    <p:extLst>
      <p:ext uri="{BB962C8B-B14F-4D97-AF65-F5344CB8AC3E}">
        <p14:creationId xmlns:p14="http://schemas.microsoft.com/office/powerpoint/2010/main" val="278206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know your SHIP Group “Start Date.</a:t>
            </a:r>
            <a:r>
              <a:rPr lang="en-US" baseline="0" dirty="0" smtClean="0"/>
              <a:t>” Start Date refers to the date SHIP activities will be entered into STARS. ACL divided SHIPs into groups strategically, placing all of the full direct entry states into Groups 1, 2, and 3. Next, we will look at the list of SHIPs according to group, and I will explain the term “API”</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11</a:t>
            </a:fld>
            <a:endParaRPr lang="en-US" dirty="0"/>
          </a:p>
        </p:txBody>
      </p:sp>
    </p:spTree>
    <p:extLst>
      <p:ext uri="{BB962C8B-B14F-4D97-AF65-F5344CB8AC3E}">
        <p14:creationId xmlns:p14="http://schemas.microsoft.com/office/powerpoint/2010/main" val="268909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Roll-Out Schedule,</a:t>
            </a:r>
            <a:r>
              <a:rPr lang="en-US" baseline="0" dirty="0" smtClean="0"/>
              <a:t> by SHIP Group. If you don’t know your STARS start date, you can use this slide to find it. Meanwhile, let me briefly explain the term “API.” API is the technical term for a data transfer process that the group 4 – 6 SHIPs will use to send data from their proprietary system to STARS. It replaces the “batch upload” process used with SHIP NPR. ACL has conducted many meetings with SHIPs who are electing to use proprietary data systems and API data transfer. The details of that process are outside of today’s scope. The important point to remember is that Group 4 – 6 SHIPs will still need to manually enter their team members into STARS, just like the direct entry SHIPs.</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12</a:t>
            </a:fld>
            <a:endParaRPr lang="en-US" dirty="0"/>
          </a:p>
        </p:txBody>
      </p:sp>
    </p:spTree>
    <p:extLst>
      <p:ext uri="{BB962C8B-B14F-4D97-AF65-F5344CB8AC3E}">
        <p14:creationId xmlns:p14="http://schemas.microsoft.com/office/powerpoint/2010/main" val="29714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role names available to SHIPs</a:t>
            </a:r>
            <a:r>
              <a:rPr lang="en-US" baseline="0" dirty="0" smtClean="0"/>
              <a:t> within STARS. We are going to review the abilities of these user roles in more detail. But first, I have an important reminder from ACL and Booz Allen Hamilton.</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13</a:t>
            </a:fld>
            <a:endParaRPr lang="en-US" dirty="0"/>
          </a:p>
        </p:txBody>
      </p:sp>
    </p:spTree>
    <p:extLst>
      <p:ext uri="{BB962C8B-B14F-4D97-AF65-F5344CB8AC3E}">
        <p14:creationId xmlns:p14="http://schemas.microsoft.com/office/powerpoint/2010/main" val="170012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From Rebecca’s 3/21/18 presentation: The system cannot have more than 450 users logged in at the same time.  The 451</a:t>
            </a:r>
            <a:r>
              <a:rPr lang="en-US" baseline="30000" dirty="0" smtClean="0"/>
              <a:t>st</a:t>
            </a:r>
            <a:r>
              <a:rPr lang="en-US" dirty="0" smtClean="0"/>
              <a:t> person will not be able to log in until someone else logs out. During OEP we</a:t>
            </a:r>
            <a:r>
              <a:rPr lang="en-US" baseline="0" dirty="0" smtClean="0"/>
              <a:t> often have over 500 users in the NPR at the same time.  Any time you can use the STARS submitter role for a team member please do so since these users do not count against our license number.  </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t>14</a:t>
            </a:fld>
            <a:endParaRPr lang="en-US"/>
          </a:p>
        </p:txBody>
      </p:sp>
    </p:spTree>
    <p:extLst>
      <p:ext uri="{BB962C8B-B14F-4D97-AF65-F5344CB8AC3E}">
        <p14:creationId xmlns:p14="http://schemas.microsoft.com/office/powerpoint/2010/main" val="2611352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excerpt from the updated job aid addressing this role.</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15</a:t>
            </a:fld>
            <a:endParaRPr lang="en-US" dirty="0"/>
          </a:p>
        </p:txBody>
      </p:sp>
    </p:spTree>
    <p:extLst>
      <p:ext uri="{BB962C8B-B14F-4D97-AF65-F5344CB8AC3E}">
        <p14:creationId xmlns:p14="http://schemas.microsoft.com/office/powerpoint/2010/main" val="4251094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Job Aid</a:t>
            </a:r>
            <a:r>
              <a:rPr lang="en-US" baseline="0" dirty="0" smtClean="0"/>
              <a:t> to review the User Roles, then go to STARS</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16</a:t>
            </a:fld>
            <a:endParaRPr lang="en-US" dirty="0"/>
          </a:p>
        </p:txBody>
      </p:sp>
    </p:spTree>
    <p:extLst>
      <p:ext uri="{BB962C8B-B14F-4D97-AF65-F5344CB8AC3E}">
        <p14:creationId xmlns:p14="http://schemas.microsoft.com/office/powerpoint/2010/main" val="1897614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38178D10-8F53-45C8-87E3-79DE9AB6AF7A}" type="slidenum">
              <a:rPr lang="en-US" smtClean="0"/>
              <a:pPr>
                <a:defRPr/>
              </a:pPr>
              <a:t>17</a:t>
            </a:fld>
            <a:endParaRPr lang="en-US" dirty="0"/>
          </a:p>
        </p:txBody>
      </p:sp>
    </p:spTree>
    <p:extLst>
      <p:ext uri="{BB962C8B-B14F-4D97-AF65-F5344CB8AC3E}">
        <p14:creationId xmlns:p14="http://schemas.microsoft.com/office/powerpoint/2010/main" val="2347164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884195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E8F3D-AECB-46DE-B432-7EAB2C255EB1}"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6404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a:t>
            </a:r>
            <a:r>
              <a:rPr lang="en-US" baseline="0" dirty="0" smtClean="0"/>
              <a:t> I will provide an over of the STARS resources that are available, and then </a:t>
            </a:r>
            <a:r>
              <a:rPr lang="en-US" dirty="0" smtClean="0"/>
              <a:t>Scope</a:t>
            </a:r>
            <a:r>
              <a:rPr lang="en-US" dirty="0" smtClean="0"/>
              <a:t>: Today’s primary training</a:t>
            </a:r>
            <a:r>
              <a:rPr lang="en-US" baseline="0" dirty="0" smtClean="0"/>
              <a:t> objective is to explain and support data entry for team member creation. </a:t>
            </a:r>
            <a:r>
              <a:rPr lang="en-US" sz="1200" kern="1200" dirty="0" smtClean="0">
                <a:solidFill>
                  <a:schemeClr val="tx1"/>
                </a:solidFill>
                <a:effectLst/>
                <a:latin typeface="+mn-lt"/>
                <a:ea typeface="+mn-ea"/>
                <a:cs typeface="+mn-cs"/>
              </a:rPr>
              <a:t>The SHIP NPR manual contains the program guidance for interpreting and entering SHIP activities into the national SHIP data reporting system. The definitions of terms, the SHIP performance measures, and the requirements about what types of activities are reportable is not changing.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2</a:t>
            </a:fld>
            <a:endParaRPr lang="en-US" dirty="0"/>
          </a:p>
        </p:txBody>
      </p:sp>
    </p:spTree>
    <p:extLst>
      <p:ext uri="{BB962C8B-B14F-4D97-AF65-F5344CB8AC3E}">
        <p14:creationId xmlns:p14="http://schemas.microsoft.com/office/powerpoint/2010/main" val="317133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SHIP TA Center is responsible</a:t>
            </a:r>
            <a:r>
              <a:rPr lang="en-US" sz="1200" kern="1200" baseline="0" dirty="0" smtClean="0">
                <a:solidFill>
                  <a:schemeClr val="tx1"/>
                </a:solidFill>
                <a:effectLst/>
                <a:latin typeface="+mn-lt"/>
                <a:ea typeface="+mn-ea"/>
                <a:cs typeface="+mn-cs"/>
              </a:rPr>
              <a:t> for hosting webinars and creating job aids. </a:t>
            </a:r>
            <a:r>
              <a:rPr lang="en-US" sz="1200" kern="1200" dirty="0" smtClean="0">
                <a:solidFill>
                  <a:schemeClr val="tx1"/>
                </a:solidFill>
                <a:effectLst/>
                <a:latin typeface="+mn-lt"/>
                <a:ea typeface="+mn-ea"/>
                <a:cs typeface="+mn-cs"/>
              </a:rPr>
              <a:t>ACL is updating the STARS manual based upon the former SHIP NPR manual. It will not be fully updated until mid-spring 2018. Meanwhile, users should rely on the SHIP NPR manual and leaders</a:t>
            </a:r>
            <a:r>
              <a:rPr lang="en-US" sz="1200" kern="1200" baseline="0" dirty="0" smtClean="0">
                <a:solidFill>
                  <a:schemeClr val="tx1"/>
                </a:solidFill>
                <a:effectLst/>
                <a:latin typeface="+mn-lt"/>
                <a:ea typeface="+mn-ea"/>
                <a:cs typeface="+mn-cs"/>
              </a:rPr>
              <a:t> at your SHIP</a:t>
            </a:r>
            <a:r>
              <a:rPr lang="en-US" sz="1200" kern="1200" dirty="0" smtClean="0">
                <a:solidFill>
                  <a:schemeClr val="tx1"/>
                </a:solidFill>
                <a:effectLst/>
                <a:latin typeface="+mn-lt"/>
                <a:ea typeface="+mn-ea"/>
                <a:cs typeface="+mn-cs"/>
              </a:rPr>
              <a:t> for guidance about definitions, terms, and reportable activities. Users should rely on STARS job aids and STARS training webinars for data entry instructions.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3</a:t>
            </a:fld>
            <a:endParaRPr lang="en-US" dirty="0"/>
          </a:p>
        </p:txBody>
      </p:sp>
    </p:spTree>
    <p:extLst>
      <p:ext uri="{BB962C8B-B14F-4D97-AF65-F5344CB8AC3E}">
        <p14:creationId xmlns:p14="http://schemas.microsoft.com/office/powerpoint/2010/main" val="4092145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this early stage of the STARS roll-out, these are our most frequently asked questions.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4</a:t>
            </a:fld>
            <a:endParaRPr lang="en-US" dirty="0"/>
          </a:p>
        </p:txBody>
      </p:sp>
    </p:spTree>
    <p:extLst>
      <p:ext uri="{BB962C8B-B14F-4D97-AF65-F5344CB8AC3E}">
        <p14:creationId xmlns:p14="http://schemas.microsoft.com/office/powerpoint/2010/main" val="283428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with the link can visit</a:t>
            </a:r>
            <a:r>
              <a:rPr lang="en-US" baseline="0" dirty="0" smtClean="0"/>
              <a:t> the STARS landing page now. BUT, only users with credentials can successfully log in. Anyone who visits this page WILL be able to follow the link to the STARS resources, however.</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t>5</a:t>
            </a:fld>
            <a:endParaRPr lang="en-US"/>
          </a:p>
        </p:txBody>
      </p:sp>
    </p:spTree>
    <p:extLst>
      <p:ext uri="{BB962C8B-B14F-4D97-AF65-F5344CB8AC3E}">
        <p14:creationId xmlns:p14="http://schemas.microsoft.com/office/powerpoint/2010/main" val="374082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Topics in green are </a:t>
            </a:r>
            <a:r>
              <a:rPr lang="en-US" dirty="0" smtClean="0"/>
              <a:t>available </a:t>
            </a:r>
            <a:r>
              <a:rPr lang="en-US" dirty="0" smtClean="0"/>
              <a:t>now</a:t>
            </a:r>
            <a:r>
              <a:rPr lang="en-US" dirty="0" smtClean="0"/>
              <a:t>. They were either published or updated on April 12</a:t>
            </a:r>
            <a:r>
              <a:rPr lang="en-US" baseline="30000" dirty="0" smtClean="0"/>
              <a:t>th</a:t>
            </a:r>
            <a:r>
              <a:rPr lang="en-US" dirty="0" smtClean="0"/>
              <a:t>.  The content related to user role</a:t>
            </a:r>
            <a:r>
              <a:rPr lang="en-US" baseline="0" dirty="0" smtClean="0"/>
              <a:t> capabilities has been expanded or clarified. </a:t>
            </a:r>
            <a:r>
              <a:rPr lang="en-US" dirty="0" smtClean="0"/>
              <a:t>The Topic </a:t>
            </a:r>
            <a:r>
              <a:rPr lang="en-US" dirty="0" smtClean="0"/>
              <a:t>in </a:t>
            </a:r>
            <a:r>
              <a:rPr lang="en-US" dirty="0" smtClean="0"/>
              <a:t>orange</a:t>
            </a:r>
            <a:r>
              <a:rPr lang="en-US" baseline="0" dirty="0" smtClean="0"/>
              <a:t> will be published in conjunction with the June webinar on that topic. </a:t>
            </a:r>
            <a:r>
              <a:rPr lang="en-US" baseline="0" dirty="0" smtClean="0"/>
              <a:t>The bolded job aids in bold align with today’s </a:t>
            </a:r>
            <a:r>
              <a:rPr lang="en-US" baseline="0" dirty="0" smtClean="0"/>
              <a:t>topic and will be made available for download at the end of today’s webinar in addition to this PPPT.</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961034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STARS roll-out, our</a:t>
            </a:r>
            <a:r>
              <a:rPr lang="en-US" baseline="0" dirty="0" smtClean="0"/>
              <a:t> communication process is designed to place control in the hands of the SHIP leaders. Our goal is to ensure STARS users have the information they need without interfering or preempting state-specific roll-out procedures and information. The gradual roll-out process by SHIP group makes this particularly important. The varying needs of the varying STARS user roles is another factor. For example, users who are helping create team members may need to be given access to STARS earlier than other users. We’ll discuss STARS start dates shortly.</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t>7</a:t>
            </a:fld>
            <a:endParaRPr lang="en-US"/>
          </a:p>
        </p:txBody>
      </p:sp>
    </p:spTree>
    <p:extLst>
      <p:ext uri="{BB962C8B-B14F-4D97-AF65-F5344CB8AC3E}">
        <p14:creationId xmlns:p14="http://schemas.microsoft.com/office/powerpoint/2010/main" val="294164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attending</a:t>
            </a:r>
            <a:r>
              <a:rPr lang="en-US" baseline="0" dirty="0" smtClean="0"/>
              <a:t> the second Team Member webinar. It was first held in March, and it will be repeated in May, June, and July.</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t>8</a:t>
            </a:fld>
            <a:endParaRPr lang="en-US"/>
          </a:p>
        </p:txBody>
      </p:sp>
    </p:spTree>
    <p:extLst>
      <p:ext uri="{BB962C8B-B14F-4D97-AF65-F5344CB8AC3E}">
        <p14:creationId xmlns:p14="http://schemas.microsoft.com/office/powerpoint/2010/main" val="4163826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get into the demon</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9</a:t>
            </a:fld>
            <a:endParaRPr lang="en-US" dirty="0"/>
          </a:p>
        </p:txBody>
      </p:sp>
    </p:spTree>
    <p:extLst>
      <p:ext uri="{BB962C8B-B14F-4D97-AF65-F5344CB8AC3E}">
        <p14:creationId xmlns:p14="http://schemas.microsoft.com/office/powerpoint/2010/main" val="35867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B3299C3-090B-42FC-9144-58AD9DBFF7E6}" type="datetime1">
              <a:rPr lang="en-US" smtClean="0"/>
              <a:t>4/24/2018</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B2DE84-60EC-4BA6-9BC2-47CA322DE792}" type="datetime1">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3B2317-36E0-48DF-9DE1-777071A1A8DA}" type="datetime1">
              <a:rPr lang="en-US" smtClean="0"/>
              <a:t>4/24/2018</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8AE7A1B-0D16-438A-92EB-0737FAFC5D61}" type="datetime1">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D0F2C9F-1280-4F61-9BD7-527FCA53FF7A}" type="datetime1">
              <a:rPr lang="en-US" smtClean="0"/>
              <a:t>4/24/2018</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2A6B58A-8F9D-4ECB-86AD-3EB0A0B238F0}" type="datetime1">
              <a:rPr lang="en-US" smtClean="0"/>
              <a:t>4/24/2018</a:t>
            </a:fld>
            <a:endParaRPr lang="en-US" dirty="0"/>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E613B3A-954E-4CBA-8FE4-4C9961341645}" type="datetime1">
              <a:rPr lang="en-US" smtClean="0"/>
              <a:t>4/24/2018</a:t>
            </a:fld>
            <a:endParaRPr lang="en-US" dirty="0"/>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339C81-5672-4FD8-BF84-25667A76C4E6}" type="datetime1">
              <a:rPr lang="en-US" smtClean="0"/>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ACF6A-BEFF-48C5-A180-EF81C65A9CA2}" type="datetime1">
              <a:rPr lang="en-US" smtClean="0"/>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CCE7160-4657-4BFB-8E18-5EFEEFFE1A18}" type="datetime1">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C88E078E-A1EA-4217-8C65-ED7D7909FF40}" type="datetime1">
              <a:rPr lang="en-US" smtClean="0"/>
              <a:t>4/24/2018</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CB1CD96-94E7-4692-8CE8-EEC1072475FE}" type="datetime1">
              <a:rPr lang="en-US" smtClean="0"/>
              <a:t>4/24/2018</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ars.entellitrak.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www.shiptacenter.org/" TargetMode="External"/><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STARS Training: Entering Team members</a:t>
            </a:r>
            <a:endParaRPr lang="en-US" dirty="0"/>
          </a:p>
        </p:txBody>
      </p:sp>
      <p:sp>
        <p:nvSpPr>
          <p:cNvPr id="6" name="Subtitle 5"/>
          <p:cNvSpPr>
            <a:spLocks noGrp="1"/>
          </p:cNvSpPr>
          <p:nvPr>
            <p:ph type="subTitle" idx="1"/>
          </p:nvPr>
        </p:nvSpPr>
        <p:spPr/>
        <p:txBody>
          <a:bodyPr/>
          <a:lstStyle/>
          <a:p>
            <a:r>
              <a:rPr lang="en-US" dirty="0" smtClean="0"/>
              <a:t>April 24, </a:t>
            </a:r>
            <a:r>
              <a:rPr lang="en-US" dirty="0" smtClean="0"/>
              <a:t>2018 – 2:00 pm Eastern Time</a:t>
            </a:r>
            <a:endParaRPr lang="en-US" dirty="0"/>
          </a:p>
        </p:txBody>
      </p:sp>
      <p:sp>
        <p:nvSpPr>
          <p:cNvPr id="4" name="Slide Number Placeholder 3"/>
          <p:cNvSpPr>
            <a:spLocks noGrp="1"/>
          </p:cNvSpPr>
          <p:nvPr>
            <p:ph type="sldNum" sz="quarter" idx="12"/>
          </p:nvPr>
        </p:nvSpPr>
        <p:spPr/>
        <p:txBody>
          <a:bodyPr/>
          <a:lstStyle/>
          <a:p>
            <a:fld id="{A162D542-39A4-4598-BEB9-D1267FDA8501}" type="slidenum">
              <a:rPr lang="en-US" smtClean="0"/>
              <a:t>1</a:t>
            </a:fld>
            <a:endParaRPr lang="en-US" dirty="0"/>
          </a:p>
        </p:txBody>
      </p:sp>
      <p:pic>
        <p:nvPicPr>
          <p:cNvPr id="7" name="Picture 6" descr="C:\Users\gpaulson\Documents\Ginny\Center - SHIP\Data System\STARS\Job Aids\Team Member\SHIP_STARS_team_member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822363"/>
            <a:ext cx="5486400" cy="3363082"/>
          </a:xfrm>
          <a:prstGeom prst="rect">
            <a:avLst/>
          </a:prstGeom>
          <a:noFill/>
          <a:ln>
            <a:noFill/>
          </a:ln>
        </p:spPr>
      </p:pic>
    </p:spTree>
    <p:extLst>
      <p:ext uri="{BB962C8B-B14F-4D97-AF65-F5344CB8AC3E}">
        <p14:creationId xmlns:p14="http://schemas.microsoft.com/office/powerpoint/2010/main" val="1363606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User Essentials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10</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391369384"/>
              </p:ext>
            </p:extLst>
          </p:nvPr>
        </p:nvGraphicFramePr>
        <p:xfrm>
          <a:off x="76200" y="1236921"/>
          <a:ext cx="8915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104900" y="5181600"/>
            <a:ext cx="6858000" cy="707886"/>
          </a:xfrm>
          <a:prstGeom prst="rect">
            <a:avLst/>
          </a:prstGeom>
          <a:noFill/>
          <a:ln w="19050">
            <a:solidFill>
              <a:srgbClr val="5B9BD5">
                <a:shade val="50000"/>
              </a:srgbClr>
            </a:solidFill>
          </a:ln>
        </p:spPr>
        <p:txBody>
          <a:bodyPr wrap="square" rtlCol="0">
            <a:spAutoFit/>
          </a:bodyPr>
          <a:lstStyle/>
          <a:p>
            <a:pPr algn="ctr"/>
            <a:r>
              <a:rPr lang="en-US" sz="2000" dirty="0"/>
              <a:t>Team member creation is the only kind of data entry </a:t>
            </a:r>
            <a:r>
              <a:rPr lang="en-US" sz="2000"/>
              <a:t>allowed </a:t>
            </a:r>
            <a:endParaRPr lang="en-US" sz="2000" smtClean="0"/>
          </a:p>
          <a:p>
            <a:pPr algn="ctr"/>
            <a:r>
              <a:rPr lang="en-US" sz="2000" smtClean="0"/>
              <a:t>in </a:t>
            </a:r>
            <a:r>
              <a:rPr lang="en-US" sz="2000" dirty="0"/>
              <a:t>advance of the STARS start date for your group. </a:t>
            </a:r>
          </a:p>
        </p:txBody>
      </p:sp>
    </p:spTree>
    <p:extLst>
      <p:ext uri="{BB962C8B-B14F-4D97-AF65-F5344CB8AC3E}">
        <p14:creationId xmlns:p14="http://schemas.microsoft.com/office/powerpoint/2010/main" val="1728815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SHIP Group Start Date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11</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075124106"/>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9415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162D542-39A4-4598-BEB9-D1267FDA8501}" type="slidenum">
              <a:rPr lang="en-US" smtClean="0"/>
              <a:t>12</a:t>
            </a:fld>
            <a:endParaRPr lang="en-US" dirty="0"/>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2057880743"/>
              </p:ext>
            </p:extLst>
          </p:nvPr>
        </p:nvGraphicFramePr>
        <p:xfrm>
          <a:off x="0" y="76200"/>
          <a:ext cx="91440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356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User Roles</a:t>
            </a:r>
            <a:endParaRPr lang="en-US" dirty="0"/>
          </a:p>
        </p:txBody>
      </p:sp>
      <p:sp>
        <p:nvSpPr>
          <p:cNvPr id="10" name="Content Placeholder 9"/>
          <p:cNvSpPr>
            <a:spLocks noGrp="1"/>
          </p:cNvSpPr>
          <p:nvPr>
            <p:ph sz="quarter" idx="2"/>
          </p:nvPr>
        </p:nvSpPr>
        <p:spPr>
          <a:ln>
            <a:solidFill>
              <a:schemeClr val="accent1"/>
            </a:solidFill>
          </a:ln>
        </p:spPr>
        <p:txBody>
          <a:bodyPr/>
          <a:lstStyle/>
          <a:p>
            <a:r>
              <a:rPr lang="en-US" dirty="0" smtClean="0"/>
              <a:t>SHIP Director</a:t>
            </a:r>
          </a:p>
          <a:p>
            <a:r>
              <a:rPr lang="en-US" dirty="0" smtClean="0"/>
              <a:t>SHIP Assistant Director</a:t>
            </a:r>
          </a:p>
          <a:p>
            <a:r>
              <a:rPr lang="en-US" dirty="0" smtClean="0"/>
              <a:t>State Staff</a:t>
            </a:r>
          </a:p>
          <a:p>
            <a:r>
              <a:rPr lang="en-US" dirty="0" smtClean="0"/>
              <a:t>Sub-State Manager</a:t>
            </a:r>
          </a:p>
          <a:p>
            <a:r>
              <a:rPr lang="en-US" dirty="0" smtClean="0"/>
              <a:t>Site Manager</a:t>
            </a:r>
            <a:endParaRPr lang="en-US" dirty="0"/>
          </a:p>
        </p:txBody>
      </p:sp>
      <p:sp>
        <p:nvSpPr>
          <p:cNvPr id="12" name="Content Placeholder 11"/>
          <p:cNvSpPr>
            <a:spLocks noGrp="1"/>
          </p:cNvSpPr>
          <p:nvPr>
            <p:ph sz="quarter" idx="4"/>
          </p:nvPr>
        </p:nvSpPr>
        <p:spPr>
          <a:ln>
            <a:solidFill>
              <a:schemeClr val="accent1"/>
            </a:solidFill>
          </a:ln>
        </p:spPr>
        <p:txBody>
          <a:bodyPr/>
          <a:lstStyle/>
          <a:p>
            <a:r>
              <a:rPr lang="en-US" dirty="0" smtClean="0"/>
              <a:t>Sub-State Staff</a:t>
            </a:r>
          </a:p>
          <a:p>
            <a:r>
              <a:rPr lang="en-US" dirty="0" smtClean="0"/>
              <a:t>Site Staff</a:t>
            </a:r>
          </a:p>
          <a:p>
            <a:r>
              <a:rPr lang="en-US" dirty="0" smtClean="0"/>
              <a:t>Team Member</a:t>
            </a:r>
          </a:p>
          <a:p>
            <a:r>
              <a:rPr lang="en-US" dirty="0" smtClean="0"/>
              <a:t>STARS Submitter</a:t>
            </a:r>
            <a:endParaRPr lang="en-US" dirty="0"/>
          </a:p>
        </p:txBody>
      </p:sp>
      <p:sp>
        <p:nvSpPr>
          <p:cNvPr id="4" name="Slide Number Placeholder 3"/>
          <p:cNvSpPr>
            <a:spLocks noGrp="1"/>
          </p:cNvSpPr>
          <p:nvPr>
            <p:ph type="sldNum" sz="quarter" idx="16"/>
          </p:nvPr>
        </p:nvSpPr>
        <p:spPr/>
        <p:txBody>
          <a:bodyPr>
            <a:normAutofit fontScale="85000" lnSpcReduction="20000"/>
          </a:bodyPr>
          <a:lstStyle/>
          <a:p>
            <a:fld id="{A162D542-39A4-4598-BEB9-D1267FDA8501}" type="slidenum">
              <a:rPr lang="en-US" smtClean="0"/>
              <a:t>13</a:t>
            </a:fld>
            <a:endParaRPr lang="en-US" dirty="0"/>
          </a:p>
        </p:txBody>
      </p:sp>
      <p:sp>
        <p:nvSpPr>
          <p:cNvPr id="9" name="Text Placeholder 8"/>
          <p:cNvSpPr>
            <a:spLocks noGrp="1"/>
          </p:cNvSpPr>
          <p:nvPr>
            <p:ph type="body" sz="quarter" idx="1"/>
          </p:nvPr>
        </p:nvSpPr>
        <p:spPr>
          <a:solidFill>
            <a:schemeClr val="accent5">
              <a:lumMod val="40000"/>
              <a:lumOff val="60000"/>
            </a:schemeClr>
          </a:solidFill>
        </p:spPr>
        <p:txBody>
          <a:bodyPr>
            <a:normAutofit/>
          </a:bodyPr>
          <a:lstStyle/>
          <a:p>
            <a:r>
              <a:rPr lang="en-US" sz="2400" dirty="0" smtClean="0">
                <a:solidFill>
                  <a:schemeClr val="tx2"/>
                </a:solidFill>
              </a:rPr>
              <a:t>Can Create Team Members</a:t>
            </a:r>
            <a:endParaRPr lang="en-US" sz="2400" dirty="0">
              <a:solidFill>
                <a:schemeClr val="tx2"/>
              </a:solidFill>
            </a:endParaRPr>
          </a:p>
        </p:txBody>
      </p:sp>
      <p:sp>
        <p:nvSpPr>
          <p:cNvPr id="11" name="Text Placeholder 10"/>
          <p:cNvSpPr>
            <a:spLocks noGrp="1"/>
          </p:cNvSpPr>
          <p:nvPr>
            <p:ph type="body" sz="quarter" idx="3"/>
          </p:nvPr>
        </p:nvSpPr>
        <p:spPr>
          <a:solidFill>
            <a:schemeClr val="accent4">
              <a:lumMod val="40000"/>
              <a:lumOff val="60000"/>
            </a:schemeClr>
          </a:solidFill>
        </p:spPr>
        <p:txBody>
          <a:bodyPr>
            <a:normAutofit/>
          </a:bodyPr>
          <a:lstStyle/>
          <a:p>
            <a:r>
              <a:rPr lang="en-US" sz="2400" dirty="0" smtClean="0">
                <a:solidFill>
                  <a:schemeClr val="tx2"/>
                </a:solidFill>
              </a:rPr>
              <a:t>Other Roles</a:t>
            </a:r>
            <a:endParaRPr lang="en-US" sz="2400" dirty="0">
              <a:solidFill>
                <a:schemeClr val="tx2"/>
              </a:solidFill>
            </a:endParaRPr>
          </a:p>
        </p:txBody>
      </p:sp>
    </p:spTree>
    <p:extLst>
      <p:ext uri="{BB962C8B-B14F-4D97-AF65-F5344CB8AC3E}">
        <p14:creationId xmlns:p14="http://schemas.microsoft.com/office/powerpoint/2010/main" val="345015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 in Team Member Creation</a:t>
            </a:r>
            <a:endParaRPr lang="en-US" dirty="0"/>
          </a:p>
        </p:txBody>
      </p:sp>
      <p:sp>
        <p:nvSpPr>
          <p:cNvPr id="3" name="Content Placeholder 2"/>
          <p:cNvSpPr>
            <a:spLocks noGrp="1"/>
          </p:cNvSpPr>
          <p:nvPr>
            <p:ph idx="1"/>
          </p:nvPr>
        </p:nvSpPr>
        <p:spPr/>
        <p:txBody>
          <a:bodyPr/>
          <a:lstStyle/>
          <a:p>
            <a:r>
              <a:rPr lang="en-US" dirty="0" smtClean="0"/>
              <a:t>STARS User Limit:</a:t>
            </a:r>
            <a:endParaRPr lang="en-US" dirty="0"/>
          </a:p>
          <a:p>
            <a:pPr lvl="1"/>
            <a:r>
              <a:rPr lang="en-US" dirty="0"/>
              <a:t>STARS </a:t>
            </a:r>
            <a:r>
              <a:rPr lang="en-US" dirty="0" smtClean="0"/>
              <a:t>allows </a:t>
            </a:r>
            <a:r>
              <a:rPr lang="en-US" i="1" dirty="0"/>
              <a:t>unlimited</a:t>
            </a:r>
            <a:r>
              <a:rPr lang="en-US" dirty="0"/>
              <a:t> number of </a:t>
            </a:r>
            <a:r>
              <a:rPr lang="en-US" dirty="0" smtClean="0"/>
              <a:t>team members </a:t>
            </a:r>
            <a:r>
              <a:rPr lang="en-US" b="1" u="sng" dirty="0"/>
              <a:t>but</a:t>
            </a:r>
            <a:r>
              <a:rPr lang="en-US" dirty="0"/>
              <a:t> </a:t>
            </a:r>
          </a:p>
          <a:p>
            <a:pPr lvl="1"/>
            <a:r>
              <a:rPr lang="en-US" dirty="0"/>
              <a:t>Only </a:t>
            </a:r>
            <a:r>
              <a:rPr lang="en-US" u="sng" dirty="0" smtClean="0"/>
              <a:t>450</a:t>
            </a:r>
            <a:r>
              <a:rPr lang="en-US" dirty="0" smtClean="0"/>
              <a:t> concurrent users (those logged in at the same time nationally)</a:t>
            </a:r>
          </a:p>
          <a:p>
            <a:r>
              <a:rPr lang="en-US" u="sng" dirty="0" smtClean="0"/>
              <a:t>STARS </a:t>
            </a:r>
            <a:r>
              <a:rPr lang="en-US" u="sng" dirty="0"/>
              <a:t>Submitter Role</a:t>
            </a:r>
            <a:r>
              <a:rPr lang="en-US" dirty="0"/>
              <a:t>:</a:t>
            </a:r>
          </a:p>
          <a:p>
            <a:pPr lvl="1"/>
            <a:r>
              <a:rPr lang="en-US" dirty="0"/>
              <a:t>Anyone using this role will </a:t>
            </a:r>
            <a:r>
              <a:rPr lang="en-US" u="sng" dirty="0"/>
              <a:t>NOT</a:t>
            </a:r>
            <a:r>
              <a:rPr lang="en-US" dirty="0"/>
              <a:t> count against our concurrent user </a:t>
            </a:r>
            <a:r>
              <a:rPr lang="en-US" dirty="0" smtClean="0"/>
              <a:t>number </a:t>
            </a:r>
          </a:p>
          <a:p>
            <a:pPr lvl="1"/>
            <a:r>
              <a:rPr lang="en-US" b="1" dirty="0" smtClean="0">
                <a:solidFill>
                  <a:schemeClr val="accent2">
                    <a:lumMod val="75000"/>
                  </a:schemeClr>
                </a:solidFill>
              </a:rPr>
              <a:t>Use of this role is strongly encouraged!</a:t>
            </a:r>
            <a:endParaRPr lang="en-US" b="1" dirty="0">
              <a:solidFill>
                <a:schemeClr val="accent2">
                  <a:lumMod val="75000"/>
                </a:schemeClr>
              </a:solidFill>
            </a:endParaRPr>
          </a:p>
        </p:txBody>
      </p:sp>
      <p:sp>
        <p:nvSpPr>
          <p:cNvPr id="4" name="6-Point Star 3"/>
          <p:cNvSpPr/>
          <p:nvPr/>
        </p:nvSpPr>
        <p:spPr>
          <a:xfrm>
            <a:off x="4409313" y="3429000"/>
            <a:ext cx="560070" cy="609600"/>
          </a:xfrm>
          <a:prstGeom prst="star6">
            <a:avLst/>
          </a:prstGeom>
          <a:solidFill>
            <a:srgbClr val="5B9BD5"/>
          </a:solidFill>
          <a:ln w="25400" cap="flat" cmpd="sng" algn="ctr">
            <a:solidFill>
              <a:srgbClr val="5B9BD5">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7860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Submitter User Role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15</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806764560"/>
              </p:ext>
            </p:extLst>
          </p:nvPr>
        </p:nvGraphicFramePr>
        <p:xfrm>
          <a:off x="72889" y="1676399"/>
          <a:ext cx="9067798" cy="5172909"/>
        </p:xfrm>
        <a:graphic>
          <a:graphicData uri="http://schemas.openxmlformats.org/drawingml/2006/table">
            <a:tbl>
              <a:tblPr firstRow="1" firstCol="1" bandRow="1">
                <a:tableStyleId>{5940675A-B579-460E-94D1-54222C63F5DA}</a:tableStyleId>
              </a:tblPr>
              <a:tblGrid>
                <a:gridCol w="1058403"/>
                <a:gridCol w="1912208"/>
                <a:gridCol w="6097187"/>
              </a:tblGrid>
              <a:tr h="767779">
                <a:tc>
                  <a:txBody>
                    <a:bodyPr/>
                    <a:lstStyle/>
                    <a:p>
                      <a:pPr marL="0" marR="0" algn="ctr">
                        <a:lnSpc>
                          <a:spcPct val="115000"/>
                        </a:lnSpc>
                        <a:spcBef>
                          <a:spcPts val="300"/>
                        </a:spcBef>
                        <a:spcAft>
                          <a:spcPts val="300"/>
                        </a:spcAft>
                      </a:pPr>
                      <a:r>
                        <a:rPr lang="en-US" sz="1800" b="1" dirty="0" smtClean="0">
                          <a:effectLst/>
                        </a:rPr>
                        <a:t>Role Name</a:t>
                      </a:r>
                      <a:endParaRPr lang="en-US" sz="1800" b="1"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b="1" dirty="0" smtClean="0">
                          <a:effectLst/>
                        </a:rPr>
                        <a:t>Created </a:t>
                      </a:r>
                      <a:r>
                        <a:rPr lang="en-US" sz="1800" b="1" baseline="0" dirty="0" smtClean="0">
                          <a:effectLst/>
                        </a:rPr>
                        <a:t>by any of these STARS Team Members</a:t>
                      </a:r>
                      <a:endParaRPr lang="en-US" sz="1800" b="1"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lvl="0" indent="0" algn="ctr">
                        <a:lnSpc>
                          <a:spcPct val="115000"/>
                        </a:lnSpc>
                        <a:spcBef>
                          <a:spcPts val="300"/>
                        </a:spcBef>
                        <a:spcAft>
                          <a:spcPts val="300"/>
                        </a:spcAft>
                        <a:buFont typeface="Symbol" panose="05050102010706020507" pitchFamily="18" charset="2"/>
                        <a:buNone/>
                      </a:pPr>
                      <a:r>
                        <a:rPr lang="en-US" sz="1800" b="1" dirty="0" smtClean="0">
                          <a:effectLst/>
                        </a:rPr>
                        <a:t>Role</a:t>
                      </a:r>
                      <a:r>
                        <a:rPr lang="en-US" sz="1800" b="1" baseline="0" dirty="0" smtClean="0">
                          <a:effectLst/>
                        </a:rPr>
                        <a:t> Capabilities</a:t>
                      </a:r>
                      <a:endParaRPr lang="en-US" sz="1800" b="1" dirty="0">
                        <a:effectLst/>
                        <a:latin typeface="Calibri" panose="020F0502020204030204" pitchFamily="34" charset="0"/>
                        <a:ea typeface="MS Mincho"/>
                        <a:cs typeface="Times New Roman" panose="02020603050405020304" pitchFamily="18" charset="0"/>
                      </a:endParaRPr>
                    </a:p>
                  </a:txBody>
                  <a:tcPr marL="68580" marR="68580" marT="0" marB="0"/>
                </a:tc>
              </a:tr>
              <a:tr h="4245428">
                <a:tc>
                  <a:txBody>
                    <a:bodyPr/>
                    <a:lstStyle/>
                    <a:p>
                      <a:pPr marL="0" marR="0" algn="l">
                        <a:lnSpc>
                          <a:spcPct val="115000"/>
                        </a:lnSpc>
                        <a:spcBef>
                          <a:spcPts val="300"/>
                        </a:spcBef>
                        <a:spcAft>
                          <a:spcPts val="300"/>
                        </a:spcAft>
                      </a:pPr>
                      <a:r>
                        <a:rPr lang="en-US" sz="1800" dirty="0">
                          <a:effectLst/>
                        </a:rPr>
                        <a:t>STARS Submitter</a:t>
                      </a:r>
                      <a:endParaRPr lang="en-US" sz="18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800" dirty="0">
                          <a:effectLst/>
                        </a:rPr>
                        <a:t>SHIP Director </a:t>
                      </a:r>
                      <a:br>
                        <a:rPr lang="en-US" sz="1800" dirty="0">
                          <a:effectLst/>
                        </a:rPr>
                      </a:br>
                      <a:r>
                        <a:rPr lang="en-US" sz="1800" dirty="0">
                          <a:effectLst/>
                        </a:rPr>
                        <a:t>SHIP </a:t>
                      </a:r>
                      <a:r>
                        <a:rPr lang="en-US" sz="1800" dirty="0" smtClean="0">
                          <a:effectLst/>
                        </a:rPr>
                        <a:t>Asst. </a:t>
                      </a:r>
                      <a:r>
                        <a:rPr lang="en-US" sz="1800" dirty="0">
                          <a:effectLst/>
                        </a:rPr>
                        <a:t>Director State Staff</a:t>
                      </a:r>
                      <a:br>
                        <a:rPr lang="en-US" sz="1800" dirty="0">
                          <a:effectLst/>
                        </a:rPr>
                      </a:br>
                      <a:r>
                        <a:rPr lang="en-US" sz="1800" dirty="0" smtClean="0">
                          <a:effectLst/>
                        </a:rPr>
                        <a:t>Sub-State Mgr.  </a:t>
                      </a:r>
                      <a:r>
                        <a:rPr lang="en-US" sz="1800" dirty="0">
                          <a:effectLst/>
                        </a:rPr>
                        <a:t/>
                      </a:r>
                      <a:br>
                        <a:rPr lang="en-US" sz="1800" dirty="0">
                          <a:effectLst/>
                        </a:rPr>
                      </a:br>
                      <a:r>
                        <a:rPr lang="en-US" sz="1800" dirty="0">
                          <a:effectLst/>
                        </a:rPr>
                        <a:t>Site </a:t>
                      </a:r>
                      <a:r>
                        <a:rPr lang="en-US" sz="1800" dirty="0" smtClean="0">
                          <a:effectLst/>
                        </a:rPr>
                        <a:t>Mgr.</a:t>
                      </a:r>
                      <a:endParaRPr lang="en-US" sz="18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342900" marR="0" lvl="0" indent="-342900" algn="l">
                        <a:lnSpc>
                          <a:spcPct val="115000"/>
                        </a:lnSpc>
                        <a:spcBef>
                          <a:spcPts val="300"/>
                        </a:spcBef>
                        <a:spcAft>
                          <a:spcPts val="300"/>
                        </a:spcAft>
                        <a:buFont typeface="Symbol" panose="05050102010706020507" pitchFamily="18" charset="2"/>
                        <a:buChar char=""/>
                      </a:pPr>
                      <a:r>
                        <a:rPr lang="en-US" sz="1800" b="1" dirty="0">
                          <a:solidFill>
                            <a:srgbClr val="008000"/>
                          </a:solidFill>
                          <a:effectLst/>
                        </a:rPr>
                        <a:t>NOTE:</a:t>
                      </a:r>
                      <a:r>
                        <a:rPr lang="en-US" sz="1800" dirty="0">
                          <a:effectLst/>
                        </a:rPr>
                        <a:t> An advantage of this role is that STARS Submitters do not count toward the system limit for the number of users nationally who can be in STARS concurrently. This improves the speed and efficiency of the STARS experience overall</a:t>
                      </a:r>
                    </a:p>
                    <a:p>
                      <a:pPr marL="342900" marR="0" lvl="0" indent="-342900" algn="l">
                        <a:lnSpc>
                          <a:spcPct val="115000"/>
                        </a:lnSpc>
                        <a:spcBef>
                          <a:spcPts val="300"/>
                        </a:spcBef>
                        <a:spcAft>
                          <a:spcPts val="300"/>
                        </a:spcAft>
                        <a:buFont typeface="Symbol" panose="05050102010706020507" pitchFamily="18" charset="2"/>
                        <a:buChar char=""/>
                      </a:pPr>
                      <a:r>
                        <a:rPr lang="en-US" sz="1800" b="1" dirty="0">
                          <a:solidFill>
                            <a:srgbClr val="008000"/>
                          </a:solidFill>
                          <a:effectLst/>
                        </a:rPr>
                        <a:t>Create activity forms </a:t>
                      </a:r>
                      <a:r>
                        <a:rPr lang="en-US" sz="1800" dirty="0">
                          <a:effectLst/>
                        </a:rPr>
                        <a:t>for their activities or the activities conducted by others at or below their level in the hierarchy</a:t>
                      </a:r>
                    </a:p>
                    <a:p>
                      <a:pPr marL="342900" marR="0" lvl="0" indent="-342900" algn="l">
                        <a:lnSpc>
                          <a:spcPct val="115000"/>
                        </a:lnSpc>
                        <a:spcBef>
                          <a:spcPts val="300"/>
                        </a:spcBef>
                        <a:spcAft>
                          <a:spcPts val="300"/>
                        </a:spcAft>
                        <a:buFont typeface="Symbol" panose="05050102010706020507" pitchFamily="18" charset="2"/>
                        <a:buChar char=""/>
                      </a:pPr>
                      <a:r>
                        <a:rPr lang="en-US" sz="1800" b="1" dirty="0">
                          <a:solidFill>
                            <a:srgbClr val="008000"/>
                          </a:solidFill>
                          <a:effectLst/>
                        </a:rPr>
                        <a:t>View and update the activity forms they have created</a:t>
                      </a:r>
                      <a:r>
                        <a:rPr lang="en-US" sz="1800" dirty="0">
                          <a:effectLst/>
                        </a:rPr>
                        <a:t> via their Tracking Inbox  </a:t>
                      </a:r>
                    </a:p>
                    <a:p>
                      <a:pPr marL="342900" marR="0" lvl="0" indent="-342900" algn="l">
                        <a:lnSpc>
                          <a:spcPct val="115000"/>
                        </a:lnSpc>
                        <a:spcBef>
                          <a:spcPts val="300"/>
                        </a:spcBef>
                        <a:spcAft>
                          <a:spcPts val="300"/>
                        </a:spcAft>
                        <a:buFont typeface="Symbol" panose="05050102010706020507" pitchFamily="18" charset="2"/>
                        <a:buChar char=""/>
                      </a:pPr>
                      <a:r>
                        <a:rPr lang="en-US" sz="1800" dirty="0">
                          <a:solidFill>
                            <a:srgbClr val="C00000"/>
                          </a:solidFill>
                          <a:effectLst/>
                        </a:rPr>
                        <a:t>Unable</a:t>
                      </a:r>
                      <a:r>
                        <a:rPr lang="en-US" sz="1800" dirty="0">
                          <a:effectLst/>
                        </a:rPr>
                        <a:t> to view/update data entered by others</a:t>
                      </a:r>
                    </a:p>
                    <a:p>
                      <a:pPr marL="342900" marR="0" lvl="0" indent="-342900" algn="l">
                        <a:lnSpc>
                          <a:spcPct val="115000"/>
                        </a:lnSpc>
                        <a:spcBef>
                          <a:spcPts val="300"/>
                        </a:spcBef>
                        <a:spcAft>
                          <a:spcPts val="300"/>
                        </a:spcAft>
                        <a:buFont typeface="Symbol" panose="05050102010706020507" pitchFamily="18" charset="2"/>
                        <a:buChar char=""/>
                      </a:pPr>
                      <a:r>
                        <a:rPr lang="en-US" sz="1800" dirty="0">
                          <a:solidFill>
                            <a:srgbClr val="C00000"/>
                          </a:solidFill>
                          <a:effectLst/>
                        </a:rPr>
                        <a:t>Unable</a:t>
                      </a:r>
                      <a:r>
                        <a:rPr lang="en-US" sz="1800" dirty="0">
                          <a:effectLst/>
                        </a:rPr>
                        <a:t> to view other team member profiles</a:t>
                      </a:r>
                    </a:p>
                    <a:p>
                      <a:pPr marL="342900" marR="0" lvl="0" indent="-342900" algn="l">
                        <a:lnSpc>
                          <a:spcPct val="115000"/>
                        </a:lnSpc>
                        <a:spcBef>
                          <a:spcPts val="300"/>
                        </a:spcBef>
                        <a:spcAft>
                          <a:spcPts val="300"/>
                        </a:spcAft>
                        <a:buFont typeface="Symbol" panose="05050102010706020507" pitchFamily="18" charset="2"/>
                        <a:buChar char=""/>
                      </a:pPr>
                      <a:r>
                        <a:rPr lang="en-US" sz="1800" dirty="0">
                          <a:solidFill>
                            <a:srgbClr val="C00000"/>
                          </a:solidFill>
                          <a:effectLst/>
                        </a:rPr>
                        <a:t>Unable</a:t>
                      </a:r>
                      <a:r>
                        <a:rPr lang="en-US" sz="1800" dirty="0">
                          <a:effectLst/>
                        </a:rPr>
                        <a:t> to delete any type of data</a:t>
                      </a:r>
                    </a:p>
                    <a:p>
                      <a:pPr marL="342900" marR="0" lvl="0" indent="-342900" algn="l">
                        <a:lnSpc>
                          <a:spcPct val="115000"/>
                        </a:lnSpc>
                        <a:spcBef>
                          <a:spcPts val="300"/>
                        </a:spcBef>
                        <a:spcAft>
                          <a:spcPts val="300"/>
                        </a:spcAft>
                        <a:buFont typeface="Symbol" panose="05050102010706020507" pitchFamily="18" charset="2"/>
                        <a:buChar char=""/>
                      </a:pPr>
                      <a:r>
                        <a:rPr lang="en-US" sz="1800" dirty="0">
                          <a:solidFill>
                            <a:srgbClr val="C00000"/>
                          </a:solidFill>
                          <a:effectLst/>
                        </a:rPr>
                        <a:t>Unable</a:t>
                      </a:r>
                      <a:r>
                        <a:rPr lang="en-US" sz="1800" dirty="0">
                          <a:effectLst/>
                        </a:rPr>
                        <a:t> to access to the search tool or reports</a:t>
                      </a:r>
                      <a:endParaRPr lang="en-US" sz="1800" dirty="0">
                        <a:effectLst/>
                        <a:latin typeface="Calibri" panose="020F0502020204030204" pitchFamily="34" charset="0"/>
                        <a:ea typeface="MS Mincho"/>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66606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lstStyle/>
          <a:p>
            <a:r>
              <a:rPr lang="en-US" dirty="0" smtClean="0"/>
              <a:t>Demonstration</a:t>
            </a:r>
            <a:endParaRPr lang="en-US"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t>16</a:t>
            </a:fld>
            <a:endParaRPr lang="en-US" dirty="0"/>
          </a:p>
        </p:txBody>
      </p:sp>
    </p:spTree>
    <p:extLst>
      <p:ext uri="{BB962C8B-B14F-4D97-AF65-F5344CB8AC3E}">
        <p14:creationId xmlns:p14="http://schemas.microsoft.com/office/powerpoint/2010/main" val="7409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l="65256" b="25961"/>
          <a:stretch/>
        </p:blipFill>
        <p:spPr bwMode="auto">
          <a:xfrm>
            <a:off x="5654040" y="1562202"/>
            <a:ext cx="3489960" cy="46482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 y="98215"/>
            <a:ext cx="9002567" cy="1109317"/>
          </a:xfrm>
        </p:spPr>
        <p:txBody>
          <a:bodyPr>
            <a:normAutofit/>
          </a:bodyPr>
          <a:lstStyle/>
          <a:p>
            <a:r>
              <a:rPr lang="en-US" dirty="0" smtClean="0"/>
              <a:t>Questions: Use Chat or Raise Hand</a:t>
            </a:r>
            <a:endParaRPr lang="en-US" dirty="0"/>
          </a:p>
        </p:txBody>
      </p:sp>
      <p:sp>
        <p:nvSpPr>
          <p:cNvPr id="3" name="Content Placeholder 2"/>
          <p:cNvSpPr>
            <a:spLocks noGrp="1"/>
          </p:cNvSpPr>
          <p:nvPr>
            <p:ph idx="1"/>
          </p:nvPr>
        </p:nvSpPr>
        <p:spPr>
          <a:xfrm>
            <a:off x="381000" y="1752600"/>
            <a:ext cx="5562600" cy="1143001"/>
          </a:xfrm>
        </p:spPr>
        <p:txBody>
          <a:bodyPr/>
          <a:lstStyle/>
          <a:p>
            <a:pPr marL="514350" indent="-514350">
              <a:buClr>
                <a:schemeClr val="accent1"/>
              </a:buClr>
              <a:buSzPct val="104000"/>
              <a:buFont typeface="+mj-lt"/>
              <a:buAutoNum type="arabicParenR"/>
            </a:pPr>
            <a:r>
              <a:rPr lang="en-US" dirty="0" smtClean="0"/>
              <a:t>Find the “Participants” panel on the right.</a:t>
            </a:r>
          </a:p>
        </p:txBody>
      </p:sp>
      <p:sp>
        <p:nvSpPr>
          <p:cNvPr id="7" name="Slide Number Placeholder 6"/>
          <p:cNvSpPr>
            <a:spLocks noGrp="1"/>
          </p:cNvSpPr>
          <p:nvPr>
            <p:ph type="sldNum" sz="quarter" idx="12"/>
          </p:nvPr>
        </p:nvSpPr>
        <p:spPr/>
        <p:txBody>
          <a:bodyPr>
            <a:normAutofit fontScale="85000" lnSpcReduction="20000"/>
          </a:bodyPr>
          <a:lstStyle/>
          <a:p>
            <a:pPr>
              <a:defRPr/>
            </a:pPr>
            <a:fld id="{F950F983-2B48-4FB5-B33E-AB263E81446A}" type="slidenum">
              <a:rPr lang="en-US" smtClean="0"/>
              <a:pPr>
                <a:defRPr/>
              </a:pPr>
              <a:t>17</a:t>
            </a:fld>
            <a:endParaRPr lang="en-US" dirty="0"/>
          </a:p>
        </p:txBody>
      </p:sp>
      <p:sp>
        <p:nvSpPr>
          <p:cNvPr id="10" name="Content Placeholder 2"/>
          <p:cNvSpPr txBox="1">
            <a:spLocks/>
          </p:cNvSpPr>
          <p:nvPr/>
        </p:nvSpPr>
        <p:spPr bwMode="auto">
          <a:xfrm>
            <a:off x="304800" y="2834695"/>
            <a:ext cx="4495800" cy="262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514350" indent="-514350">
              <a:buClr>
                <a:srgbClr val="002868"/>
              </a:buClr>
              <a:buSzPct val="100000"/>
              <a:buFont typeface="+mj-lt"/>
              <a:buAutoNum type="arabicParenR" startAt="2"/>
            </a:pPr>
            <a:r>
              <a:rPr lang="en-US" dirty="0" smtClean="0">
                <a:solidFill>
                  <a:srgbClr val="002868"/>
                </a:solidFill>
              </a:rPr>
              <a:t>Click the hand button to raise your hand. A hand will appear next to your name.</a:t>
            </a:r>
          </a:p>
          <a:p>
            <a:pPr marL="914400" lvl="1" indent="-514350">
              <a:buFont typeface="Wingdings" pitchFamily="2" charset="2"/>
              <a:buChar char="Ø"/>
            </a:pPr>
            <a:r>
              <a:rPr lang="en-US" dirty="0" smtClean="0"/>
              <a:t>Tip: To lower your hand, click the hand button again. </a:t>
            </a:r>
          </a:p>
        </p:txBody>
      </p:sp>
      <p:sp>
        <p:nvSpPr>
          <p:cNvPr id="11" name="Right Arrow 10"/>
          <p:cNvSpPr/>
          <p:nvPr/>
        </p:nvSpPr>
        <p:spPr>
          <a:xfrm rot="2075042">
            <a:off x="4113316" y="5058762"/>
            <a:ext cx="4500209" cy="321774"/>
          </a:xfrm>
          <a:prstGeom prst="rightArrow">
            <a:avLst/>
          </a:prstGeom>
          <a:solidFill>
            <a:srgbClr val="EA7116"/>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ight Arrow 13"/>
          <p:cNvSpPr/>
          <p:nvPr/>
        </p:nvSpPr>
        <p:spPr>
          <a:xfrm>
            <a:off x="2684485" y="2209800"/>
            <a:ext cx="2878115" cy="381000"/>
          </a:xfrm>
          <a:prstGeom prst="rightArrow">
            <a:avLst/>
          </a:prstGeom>
          <a:solidFill>
            <a:srgbClr val="EA7116"/>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8307242" y="6400800"/>
            <a:ext cx="695325" cy="342900"/>
          </a:xfrm>
          <a:prstGeom prst="rect">
            <a:avLst/>
          </a:prstGeom>
        </p:spPr>
      </p:pic>
    </p:spTree>
    <p:extLst>
      <p:ext uri="{BB962C8B-B14F-4D97-AF65-F5344CB8AC3E}">
        <p14:creationId xmlns:p14="http://schemas.microsoft.com/office/powerpoint/2010/main" val="1428196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Individualized Technical Assistance</a:t>
            </a:r>
            <a:endParaRPr lang="en-US" dirty="0"/>
          </a:p>
        </p:txBody>
      </p:sp>
      <p:sp>
        <p:nvSpPr>
          <p:cNvPr id="6" name="Content Placeholder 5"/>
          <p:cNvSpPr>
            <a:spLocks noGrp="1"/>
          </p:cNvSpPr>
          <p:nvPr>
            <p:ph idx="1"/>
          </p:nvPr>
        </p:nvSpPr>
        <p:spPr/>
        <p:txBody>
          <a:bodyPr>
            <a:normAutofit/>
          </a:bodyPr>
          <a:lstStyle/>
          <a:p>
            <a:pPr lvl="0"/>
            <a:r>
              <a:rPr lang="en-US" dirty="0" smtClean="0"/>
              <a:t>To learn about future STARS training, contact your SHIP program’s leaders.</a:t>
            </a:r>
          </a:p>
          <a:p>
            <a:pPr lvl="0"/>
            <a:r>
              <a:rPr lang="en-US" dirty="0" smtClean="0"/>
              <a:t>For STARS technical assistance, such as with </a:t>
            </a:r>
            <a:r>
              <a:rPr lang="en-US" dirty="0"/>
              <a:t>usernames and passwords, contact the STARS help desk at Booz Allen </a:t>
            </a:r>
            <a:r>
              <a:rPr lang="en-US" dirty="0" smtClean="0"/>
              <a:t>Hamilton:</a:t>
            </a:r>
          </a:p>
          <a:p>
            <a:pPr lvl="1"/>
            <a:r>
              <a:rPr lang="en-US" dirty="0" smtClean="0"/>
              <a:t> </a:t>
            </a:r>
            <a:r>
              <a:rPr lang="en-US" u="sng" dirty="0">
                <a:solidFill>
                  <a:srgbClr val="0033CC"/>
                </a:solidFill>
              </a:rPr>
              <a:t>boozallenstarshelpdesk@bah.com</a:t>
            </a:r>
            <a:r>
              <a:rPr lang="en-US" dirty="0"/>
              <a:t> or 703-377-4424</a:t>
            </a:r>
          </a:p>
          <a:p>
            <a:r>
              <a:rPr lang="en-US" dirty="0"/>
              <a:t>For questions about </a:t>
            </a:r>
            <a:r>
              <a:rPr lang="en-US" dirty="0" smtClean="0"/>
              <a:t>job aids and other </a:t>
            </a:r>
            <a:r>
              <a:rPr lang="en-US" dirty="0"/>
              <a:t>STARS support resources, contact the SHIP TA Center, </a:t>
            </a:r>
            <a:endParaRPr lang="en-US" dirty="0" smtClean="0"/>
          </a:p>
          <a:p>
            <a:pPr lvl="1"/>
            <a:r>
              <a:rPr lang="en-US" u="sng" dirty="0" smtClean="0">
                <a:solidFill>
                  <a:srgbClr val="0033CC"/>
                </a:solidFill>
              </a:rPr>
              <a:t>stars@shiptacenter.org</a:t>
            </a:r>
            <a:r>
              <a:rPr lang="en-US" dirty="0" smtClean="0"/>
              <a:t> </a:t>
            </a:r>
            <a:r>
              <a:rPr lang="en-US" dirty="0"/>
              <a:t>or 877-839-2675.</a:t>
            </a:r>
          </a:p>
        </p:txBody>
      </p:sp>
    </p:spTree>
    <p:extLst>
      <p:ext uri="{BB962C8B-B14F-4D97-AF65-F5344CB8AC3E}">
        <p14:creationId xmlns:p14="http://schemas.microsoft.com/office/powerpoint/2010/main" val="1252509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60" y="304800"/>
            <a:ext cx="9144000" cy="738664"/>
          </a:xfrm>
        </p:spPr>
        <p:txBody>
          <a:bodyPr>
            <a:normAutofit fontScale="90000"/>
          </a:bodyPr>
          <a:lstStyle/>
          <a:p>
            <a:r>
              <a:rPr lang="en-US" dirty="0" smtClean="0"/>
              <a:t>Thank you for participating!</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910708"/>
            <a:ext cx="4267200" cy="3197896"/>
          </a:xfrm>
          <a:prstGeom prst="rect">
            <a:avLst/>
          </a:prstGeom>
        </p:spPr>
      </p:pic>
      <p:sp>
        <p:nvSpPr>
          <p:cNvPr id="4" name="TextBox 3"/>
          <p:cNvSpPr txBox="1"/>
          <p:nvPr/>
        </p:nvSpPr>
        <p:spPr>
          <a:xfrm>
            <a:off x="623304" y="1600200"/>
            <a:ext cx="8382000" cy="1107996"/>
          </a:xfrm>
          <a:prstGeom prst="rect">
            <a:avLst/>
          </a:prstGeom>
          <a:noFill/>
        </p:spPr>
        <p:txBody>
          <a:bodyPr wrap="square" rtlCol="0">
            <a:spAutoFit/>
          </a:bodyPr>
          <a:lstStyle/>
          <a:p>
            <a:pPr algn="ctr"/>
            <a:r>
              <a:rPr lang="en-US" sz="2200" i="1" dirty="0" smtClean="0"/>
              <a:t>Today’s webinar materials are available for download within WebEx. </a:t>
            </a:r>
            <a:endParaRPr lang="en-US" sz="2200" i="1" dirty="0" smtClean="0"/>
          </a:p>
          <a:p>
            <a:pPr algn="ctr"/>
            <a:r>
              <a:rPr lang="en-US" sz="2200" i="1" dirty="0" smtClean="0"/>
              <a:t>They are also posted at </a:t>
            </a:r>
            <a:r>
              <a:rPr lang="en-US" sz="2200" b="1" i="1" dirty="0" smtClean="0">
                <a:solidFill>
                  <a:srgbClr val="0033CC"/>
                </a:solidFill>
              </a:rPr>
              <a:t>https://stars.entellitrak.com </a:t>
            </a:r>
            <a:endParaRPr lang="en-US" sz="2200" b="1" i="1" dirty="0" smtClean="0">
              <a:solidFill>
                <a:srgbClr val="0033CC"/>
              </a:solidFill>
            </a:endParaRPr>
          </a:p>
          <a:p>
            <a:pPr algn="ctr"/>
            <a:r>
              <a:rPr lang="en-US" sz="2200" i="1" dirty="0" smtClean="0"/>
              <a:t>(The </a:t>
            </a:r>
            <a:r>
              <a:rPr lang="en-US" sz="2200" i="1" dirty="0" smtClean="0"/>
              <a:t>recording will be available within 24 hours</a:t>
            </a:r>
            <a:r>
              <a:rPr lang="en-US" sz="2200" i="1" dirty="0" smtClean="0"/>
              <a:t>.)</a:t>
            </a:r>
            <a:endParaRPr lang="en-US" sz="2200" i="1" dirty="0"/>
          </a:p>
        </p:txBody>
      </p:sp>
      <p:sp>
        <p:nvSpPr>
          <p:cNvPr id="5" name="Slide Number Placeholder 4"/>
          <p:cNvSpPr>
            <a:spLocks noGrp="1"/>
          </p:cNvSpPr>
          <p:nvPr>
            <p:ph type="sldNum" sz="quarter" idx="12"/>
          </p:nvPr>
        </p:nvSpPr>
        <p:spPr/>
        <p:txBody>
          <a:bodyPr>
            <a:normAutofit fontScale="85000" lnSpcReduction="20000"/>
          </a:bodyPr>
          <a:lstStyle/>
          <a:p>
            <a:fld id="{A162D542-39A4-4598-BEB9-D1267FDA8501}" type="slidenum">
              <a:rPr lang="en-US" smtClean="0"/>
              <a:t>19</a:t>
            </a:fld>
            <a:endParaRPr lang="en-US" dirty="0"/>
          </a:p>
        </p:txBody>
      </p:sp>
      <p:sp>
        <p:nvSpPr>
          <p:cNvPr id="6" name="TextBox 5"/>
          <p:cNvSpPr txBox="1"/>
          <p:nvPr/>
        </p:nvSpPr>
        <p:spPr>
          <a:xfrm>
            <a:off x="152400" y="6108604"/>
            <a:ext cx="8839200" cy="276999"/>
          </a:xfrm>
          <a:prstGeom prst="rect">
            <a:avLst/>
          </a:prstGeom>
          <a:noFill/>
        </p:spPr>
        <p:txBody>
          <a:bodyPr wrap="square" rtlCol="0">
            <a:spAutoFit/>
          </a:bodyPr>
          <a:lstStyle/>
          <a:p>
            <a:pPr algn="ctr"/>
            <a:r>
              <a:rPr lang="en-US" sz="1200" i="1" dirty="0"/>
              <a:t>The production of this webinar was supported by grant </a:t>
            </a:r>
            <a:r>
              <a:rPr lang="en-US" sz="1200" i="1" dirty="0" smtClean="0"/>
              <a:t>number </a:t>
            </a:r>
            <a:r>
              <a:rPr lang="en-US" sz="1200" i="1" dirty="0"/>
              <a:t>90SATC0001 </a:t>
            </a:r>
            <a:r>
              <a:rPr lang="en-US" sz="1200" i="1" dirty="0" smtClean="0"/>
              <a:t>from </a:t>
            </a:r>
            <a:r>
              <a:rPr lang="en-US" sz="1200" i="1" dirty="0"/>
              <a:t>the Administration for Community Living (ACL). </a:t>
            </a:r>
          </a:p>
        </p:txBody>
      </p:sp>
    </p:spTree>
    <p:extLst>
      <p:ext uri="{BB962C8B-B14F-4D97-AF65-F5344CB8AC3E}">
        <p14:creationId xmlns:p14="http://schemas.microsoft.com/office/powerpoint/2010/main" val="294267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2</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331141114"/>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0792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normAutofit/>
          </a:bodyPr>
          <a:lstStyle/>
          <a:p>
            <a:r>
              <a:rPr lang="en-US" sz="3600" dirty="0" smtClean="0"/>
              <a:t>STARS Resources</a:t>
            </a:r>
            <a:endParaRPr lang="en-US" sz="3600" i="1"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t>3</a:t>
            </a:fld>
            <a:endParaRPr lang="en-US" dirty="0"/>
          </a:p>
        </p:txBody>
      </p:sp>
      <p:graphicFrame>
        <p:nvGraphicFramePr>
          <p:cNvPr id="7" name="Diagram 6"/>
          <p:cNvGraphicFramePr/>
          <p:nvPr>
            <p:extLst>
              <p:ext uri="{D42A27DB-BD31-4B8C-83A1-F6EECF244321}">
                <p14:modId xmlns:p14="http://schemas.microsoft.com/office/powerpoint/2010/main" val="3545329421"/>
              </p:ext>
            </p:extLst>
          </p:nvPr>
        </p:nvGraphicFramePr>
        <p:xfrm>
          <a:off x="2819400" y="3003215"/>
          <a:ext cx="3727173" cy="2826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1632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4</a:t>
            </a:fld>
            <a:endParaRPr lang="en-US" dirty="0"/>
          </a:p>
        </p:txBody>
      </p:sp>
      <p:sp>
        <p:nvSpPr>
          <p:cNvPr id="4" name="Content Placeholder 3"/>
          <p:cNvSpPr>
            <a:spLocks noGrp="1"/>
          </p:cNvSpPr>
          <p:nvPr>
            <p:ph sz="quarter" idx="1"/>
          </p:nvPr>
        </p:nvSpPr>
        <p:spPr>
          <a:xfrm>
            <a:off x="612648" y="1600200"/>
            <a:ext cx="8153400" cy="4953000"/>
          </a:xfrm>
        </p:spPr>
        <p:txBody>
          <a:bodyPr>
            <a:normAutofit lnSpcReduction="10000"/>
          </a:bodyPr>
          <a:lstStyle/>
          <a:p>
            <a:r>
              <a:rPr lang="en-US" dirty="0" smtClean="0"/>
              <a:t>Where do I get STARS Resources?</a:t>
            </a:r>
          </a:p>
          <a:p>
            <a:r>
              <a:rPr lang="en-US" dirty="0" smtClean="0"/>
              <a:t>Who can access the STARS landing page, and when?</a:t>
            </a:r>
          </a:p>
          <a:p>
            <a:r>
              <a:rPr lang="en-US" dirty="0" smtClean="0"/>
              <a:t>How can STARS users find out about upcoming training?</a:t>
            </a:r>
          </a:p>
          <a:p>
            <a:pPr marL="365760" lvl="1" indent="0" algn="ctr">
              <a:buNone/>
            </a:pPr>
            <a:r>
              <a:rPr lang="en-US" sz="17000" dirty="0" smtClean="0">
                <a:solidFill>
                  <a:schemeClr val="accent1">
                    <a:lumMod val="75000"/>
                  </a:schemeClr>
                </a:solidFill>
                <a:latin typeface="Algerian" panose="04020705040A02060702" pitchFamily="82" charset="0"/>
              </a:rPr>
              <a:t>?</a:t>
            </a:r>
          </a:p>
        </p:txBody>
      </p:sp>
    </p:spTree>
    <p:extLst>
      <p:ext uri="{BB962C8B-B14F-4D97-AF65-F5344CB8AC3E}">
        <p14:creationId xmlns:p14="http://schemas.microsoft.com/office/powerpoint/2010/main" val="69053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45437"/>
            <a:ext cx="8229600" cy="609600"/>
          </a:xfrm>
        </p:spPr>
        <p:txBody>
          <a:bodyPr>
            <a:normAutofit fontScale="90000"/>
          </a:bodyPr>
          <a:lstStyle/>
          <a:p>
            <a:r>
              <a:rPr lang="en-US" dirty="0" smtClean="0"/>
              <a:t>STARS Landing Page</a:t>
            </a:r>
            <a:endParaRPr lang="en-US" dirty="0"/>
          </a:p>
        </p:txBody>
      </p:sp>
      <p:sp>
        <p:nvSpPr>
          <p:cNvPr id="6" name="Content Placeholder 5"/>
          <p:cNvSpPr>
            <a:spLocks noGrp="1"/>
          </p:cNvSpPr>
          <p:nvPr>
            <p:ph idx="1"/>
          </p:nvPr>
        </p:nvSpPr>
        <p:spPr>
          <a:xfrm>
            <a:off x="457200" y="1600200"/>
            <a:ext cx="8229600" cy="5181599"/>
          </a:xfrm>
        </p:spPr>
        <p:txBody>
          <a:bodyPr>
            <a:normAutofit/>
          </a:bodyPr>
          <a:lstStyle/>
          <a:p>
            <a:r>
              <a:rPr lang="en-US" sz="3600" b="1" u="sng" dirty="0">
                <a:hlinkClick r:id="rId3"/>
              </a:rPr>
              <a:t>https://</a:t>
            </a:r>
            <a:r>
              <a:rPr lang="en-US" sz="3600" b="1" u="sng" dirty="0" smtClean="0">
                <a:hlinkClick r:id="rId3"/>
              </a:rPr>
              <a:t>stars.entellitrak.com</a:t>
            </a:r>
            <a:r>
              <a:rPr lang="en-US" u="sng" dirty="0" smtClean="0"/>
              <a:t/>
            </a:r>
            <a:br>
              <a:rPr lang="en-US" u="sng" dirty="0" smtClean="0"/>
            </a:br>
            <a:r>
              <a:rPr lang="en-US" u="sng" dirty="0" smtClean="0"/>
              <a:t/>
            </a:r>
            <a:br>
              <a:rPr lang="en-US" u="sng" dirty="0" smtClean="0"/>
            </a:br>
            <a:endParaRPr lang="en-US" altLang="en-US" dirty="0" smtClean="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endParaRPr lang="en-US" altLang="en-US" dirty="0" smtClean="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pPr marL="274320">
              <a:spcBef>
                <a:spcPts val="2400"/>
              </a:spcBef>
            </a:pPr>
            <a:r>
              <a:rPr lang="en-US" altLang="en-US" sz="2400" dirty="0" smtClean="0">
                <a:latin typeface="Calibri" panose="020F0502020204030204" pitchFamily="34" charset="0"/>
                <a:ea typeface="MS Mincho" charset="-128"/>
                <a:cs typeface="Calibri" panose="020F0502020204030204" pitchFamily="34" charset="0"/>
              </a:rPr>
              <a:t>Contains link </a:t>
            </a:r>
            <a:r>
              <a:rPr lang="en-US" altLang="en-US" sz="2400" dirty="0">
                <a:latin typeface="Calibri" panose="020F0502020204030204" pitchFamily="34" charset="0"/>
                <a:ea typeface="MS Mincho" charset="-128"/>
                <a:cs typeface="Calibri" panose="020F0502020204030204" pitchFamily="34" charset="0"/>
              </a:rPr>
              <a:t>to </a:t>
            </a:r>
            <a:r>
              <a:rPr lang="en-US" altLang="en-US" sz="2400" dirty="0" smtClean="0">
                <a:latin typeface="Calibri" panose="020F0502020204030204" pitchFamily="34" charset="0"/>
                <a:ea typeface="MS Mincho" charset="-128"/>
                <a:cs typeface="Calibri" panose="020F0502020204030204" pitchFamily="34" charset="0"/>
              </a:rPr>
              <a:t>SHIP TA Center STARS training materials (and</a:t>
            </a:r>
            <a:r>
              <a:rPr lang="en-US" altLang="en-US" sz="2400" dirty="0">
                <a:latin typeface="Calibri" panose="020F0502020204030204" pitchFamily="34" charset="0"/>
                <a:ea typeface="MS Mincho" charset="-128"/>
                <a:cs typeface="Calibri" panose="020F0502020204030204" pitchFamily="34" charset="0"/>
              </a:rPr>
              <a:t>, when </a:t>
            </a:r>
            <a:r>
              <a:rPr lang="en-US" altLang="en-US" sz="2400" dirty="0" smtClean="0">
                <a:latin typeface="Calibri" panose="020F0502020204030204" pitchFamily="34" charset="0"/>
                <a:ea typeface="MS Mincho" charset="-128"/>
                <a:cs typeface="Calibri" panose="020F0502020204030204" pitchFamily="34" charset="0"/>
              </a:rPr>
              <a:t>it becomes </a:t>
            </a:r>
            <a:r>
              <a:rPr lang="en-US" altLang="en-US" sz="2400" dirty="0">
                <a:latin typeface="Calibri" panose="020F0502020204030204" pitchFamily="34" charset="0"/>
                <a:ea typeface="MS Mincho" charset="-128"/>
                <a:cs typeface="Calibri" panose="020F0502020204030204" pitchFamily="34" charset="0"/>
              </a:rPr>
              <a:t>available, </a:t>
            </a:r>
            <a:r>
              <a:rPr lang="en-US" altLang="en-US" sz="2400" dirty="0" smtClean="0">
                <a:latin typeface="Calibri" panose="020F0502020204030204" pitchFamily="34" charset="0"/>
                <a:ea typeface="MS Mincho" charset="-128"/>
                <a:cs typeface="Calibri" panose="020F0502020204030204" pitchFamily="34" charset="0"/>
              </a:rPr>
              <a:t>ACL’s </a:t>
            </a:r>
            <a:r>
              <a:rPr lang="en-US" altLang="en-US" sz="2400" dirty="0">
                <a:latin typeface="Calibri" panose="020F0502020204030204" pitchFamily="34" charset="0"/>
                <a:ea typeface="MS Mincho" charset="-128"/>
                <a:cs typeface="Calibri" panose="020F0502020204030204" pitchFamily="34" charset="0"/>
              </a:rPr>
              <a:t>STARS </a:t>
            </a:r>
            <a:r>
              <a:rPr lang="en-US" altLang="en-US" sz="2400" dirty="0" smtClean="0">
                <a:latin typeface="Calibri" panose="020F0502020204030204" pitchFamily="34" charset="0"/>
                <a:ea typeface="MS Mincho" charset="-128"/>
                <a:cs typeface="Calibri" panose="020F0502020204030204" pitchFamily="34" charset="0"/>
              </a:rPr>
              <a:t>manual) </a:t>
            </a:r>
          </a:p>
          <a:p>
            <a:pPr marL="274320">
              <a:spcBef>
                <a:spcPts val="1200"/>
              </a:spcBef>
            </a:pPr>
            <a:r>
              <a:rPr lang="en-US" altLang="en-US" sz="2400" dirty="0" smtClean="0">
                <a:latin typeface="Calibri" panose="020F0502020204030204" pitchFamily="34" charset="0"/>
                <a:ea typeface="MS Mincho" charset="-128"/>
                <a:cs typeface="Calibri" panose="020F0502020204030204" pitchFamily="34" charset="0"/>
              </a:rPr>
              <a:t>Contains link to Booz Allen STARS Help Desk</a:t>
            </a:r>
            <a:endParaRPr lang="en-US" altLang="en-US" sz="2400" dirty="0">
              <a:latin typeface="Arial" panose="020B0604020202020204" pitchFamily="34" charset="0"/>
            </a:endParaRPr>
          </a:p>
          <a:p>
            <a:pPr marL="0" indent="0">
              <a:buNone/>
            </a:pPr>
            <a:endParaRPr lang="en-US" dirty="0"/>
          </a:p>
        </p:txBody>
      </p:sp>
      <p:pic>
        <p:nvPicPr>
          <p:cNvPr id="2049" name="Picture 26"/>
          <p:cNvPicPr>
            <a:picLocks noChangeAspect="1" noChangeArrowheads="1"/>
          </p:cNvPicPr>
          <p:nvPr/>
        </p:nvPicPr>
        <p:blipFill>
          <a:blip r:embed="rId4">
            <a:extLst>
              <a:ext uri="{28A0092B-C50C-407E-A947-70E740481C1C}">
                <a14:useLocalDpi xmlns:a14="http://schemas.microsoft.com/office/drawing/2010/main" val="0"/>
              </a:ext>
            </a:extLst>
          </a:blip>
          <a:srcRect l="513" t="10667" r="2179" b="50974"/>
          <a:stretch>
            <a:fillRect/>
          </a:stretch>
        </p:blipFill>
        <p:spPr bwMode="auto">
          <a:xfrm>
            <a:off x="143019" y="2438400"/>
            <a:ext cx="8966227" cy="2209800"/>
          </a:xfrm>
          <a:prstGeom prst="rect">
            <a:avLst/>
          </a:prstGeom>
          <a:noFill/>
          <a:ln w="1587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8" name="Curved Left Arrow 7"/>
          <p:cNvSpPr/>
          <p:nvPr/>
        </p:nvSpPr>
        <p:spPr>
          <a:xfrm rot="21166842" flipV="1">
            <a:off x="3791371" y="3869358"/>
            <a:ext cx="1259617" cy="995707"/>
          </a:xfrm>
          <a:prstGeom prst="curvedLeftArrow">
            <a:avLst>
              <a:gd name="adj1" fmla="val 14419"/>
              <a:gd name="adj2" fmla="val 49166"/>
              <a:gd name="adj3" fmla="val 30759"/>
            </a:avLst>
          </a:prstGeom>
          <a:solidFill>
            <a:srgbClr val="5B9BD5"/>
          </a:solidFill>
          <a:ln w="25400" cap="flat" cmpd="sng" algn="ctr">
            <a:solidFill>
              <a:srgbClr val="ED7D3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7183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Aid Topics</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accent3">
                    <a:lumMod val="75000"/>
                  </a:schemeClr>
                </a:solidFill>
              </a:rPr>
              <a:t>STARS </a:t>
            </a:r>
            <a:r>
              <a:rPr lang="en-US" b="1" dirty="0">
                <a:solidFill>
                  <a:schemeClr val="accent3">
                    <a:lumMod val="75000"/>
                  </a:schemeClr>
                </a:solidFill>
              </a:rPr>
              <a:t>User </a:t>
            </a:r>
            <a:r>
              <a:rPr lang="en-US" b="1" dirty="0" smtClean="0">
                <a:solidFill>
                  <a:schemeClr val="accent3">
                    <a:lumMod val="75000"/>
                  </a:schemeClr>
                </a:solidFill>
              </a:rPr>
              <a:t>Basics</a:t>
            </a:r>
          </a:p>
          <a:p>
            <a:pPr lvl="1"/>
            <a:r>
              <a:rPr lang="en-US" sz="2400" i="1" dirty="0" smtClean="0">
                <a:solidFill>
                  <a:schemeClr val="accent3">
                    <a:lumMod val="75000"/>
                  </a:schemeClr>
                </a:solidFill>
              </a:rPr>
              <a:t>One for STARS Submitter role</a:t>
            </a:r>
          </a:p>
          <a:p>
            <a:pPr lvl="1"/>
            <a:r>
              <a:rPr lang="en-US" sz="2400" i="1" dirty="0" smtClean="0">
                <a:solidFill>
                  <a:schemeClr val="accent3">
                    <a:lumMod val="75000"/>
                  </a:schemeClr>
                </a:solidFill>
              </a:rPr>
              <a:t>One for all other roles</a:t>
            </a:r>
            <a:endParaRPr lang="en-US" sz="2400" i="1" dirty="0">
              <a:solidFill>
                <a:schemeClr val="accent3">
                  <a:lumMod val="75000"/>
                </a:schemeClr>
              </a:solidFill>
            </a:endParaRPr>
          </a:p>
          <a:p>
            <a:r>
              <a:rPr lang="en-US" dirty="0" smtClean="0">
                <a:solidFill>
                  <a:schemeClr val="accent3">
                    <a:lumMod val="75000"/>
                  </a:schemeClr>
                </a:solidFill>
              </a:rPr>
              <a:t>Beneficiary </a:t>
            </a:r>
            <a:r>
              <a:rPr lang="en-US" dirty="0">
                <a:solidFill>
                  <a:schemeClr val="accent3">
                    <a:lumMod val="75000"/>
                  </a:schemeClr>
                </a:solidFill>
              </a:rPr>
              <a:t>Contact Form</a:t>
            </a:r>
          </a:p>
          <a:p>
            <a:r>
              <a:rPr lang="en-US" dirty="0" smtClean="0">
                <a:solidFill>
                  <a:schemeClr val="accent3">
                    <a:lumMod val="75000"/>
                  </a:schemeClr>
                </a:solidFill>
              </a:rPr>
              <a:t>Group </a:t>
            </a:r>
            <a:r>
              <a:rPr lang="en-US" dirty="0">
                <a:solidFill>
                  <a:schemeClr val="accent3">
                    <a:lumMod val="75000"/>
                  </a:schemeClr>
                </a:solidFill>
              </a:rPr>
              <a:t>Outreach and Education Form</a:t>
            </a:r>
          </a:p>
          <a:p>
            <a:r>
              <a:rPr lang="en-US" dirty="0" smtClean="0">
                <a:solidFill>
                  <a:schemeClr val="accent3">
                    <a:lumMod val="75000"/>
                  </a:schemeClr>
                </a:solidFill>
              </a:rPr>
              <a:t>Media </a:t>
            </a:r>
            <a:r>
              <a:rPr lang="en-US" dirty="0">
                <a:solidFill>
                  <a:schemeClr val="accent3">
                    <a:lumMod val="75000"/>
                  </a:schemeClr>
                </a:solidFill>
              </a:rPr>
              <a:t>Outreach and Education </a:t>
            </a:r>
            <a:r>
              <a:rPr lang="en-US" dirty="0" smtClean="0">
                <a:solidFill>
                  <a:schemeClr val="accent3">
                    <a:lumMod val="75000"/>
                  </a:schemeClr>
                </a:solidFill>
              </a:rPr>
              <a:t>Form</a:t>
            </a:r>
          </a:p>
          <a:p>
            <a:r>
              <a:rPr lang="en-US" b="1" dirty="0" smtClean="0">
                <a:solidFill>
                  <a:schemeClr val="accent3">
                    <a:lumMod val="75000"/>
                  </a:schemeClr>
                </a:solidFill>
              </a:rPr>
              <a:t>Entering </a:t>
            </a:r>
            <a:r>
              <a:rPr lang="en-US" b="1" dirty="0">
                <a:solidFill>
                  <a:schemeClr val="accent3">
                    <a:lumMod val="75000"/>
                  </a:schemeClr>
                </a:solidFill>
              </a:rPr>
              <a:t>Team </a:t>
            </a:r>
            <a:r>
              <a:rPr lang="en-US" b="1" dirty="0" smtClean="0">
                <a:solidFill>
                  <a:schemeClr val="accent3">
                    <a:lumMod val="75000"/>
                  </a:schemeClr>
                </a:solidFill>
              </a:rPr>
              <a:t>Members</a:t>
            </a:r>
          </a:p>
          <a:p>
            <a:r>
              <a:rPr lang="en-US" dirty="0">
                <a:solidFill>
                  <a:schemeClr val="accent3">
                    <a:lumMod val="75000"/>
                  </a:schemeClr>
                </a:solidFill>
              </a:rPr>
              <a:t>STARS Launch </a:t>
            </a:r>
          </a:p>
          <a:p>
            <a:r>
              <a:rPr lang="en-US" dirty="0" smtClean="0">
                <a:solidFill>
                  <a:schemeClr val="accent2"/>
                </a:solidFill>
              </a:rPr>
              <a:t>Reports</a:t>
            </a:r>
            <a:r>
              <a:rPr lang="en-US" dirty="0">
                <a:solidFill>
                  <a:schemeClr val="accent2"/>
                </a:solidFill>
              </a:rPr>
              <a:t>, Searches, and Management Tools</a:t>
            </a:r>
          </a:p>
          <a:p>
            <a:endParaRPr lang="en-US" dirty="0"/>
          </a:p>
        </p:txBody>
      </p:sp>
      <p:pic>
        <p:nvPicPr>
          <p:cNvPr id="11" name="Picture 1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53200" y="1871329"/>
            <a:ext cx="2133600" cy="3539066"/>
          </a:xfrm>
          <a:prstGeom prst="rect">
            <a:avLst/>
          </a:prstGeom>
        </p:spPr>
      </p:pic>
      <p:sp>
        <p:nvSpPr>
          <p:cNvPr id="4" name="Right Arrow 3"/>
          <p:cNvSpPr/>
          <p:nvPr/>
        </p:nvSpPr>
        <p:spPr>
          <a:xfrm>
            <a:off x="275844" y="1682417"/>
            <a:ext cx="673608" cy="3778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275844" y="4419600"/>
            <a:ext cx="673608" cy="3778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19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Webinars – Past and Future</a:t>
            </a:r>
            <a:endParaRPr lang="en-US" dirty="0"/>
          </a:p>
        </p:txBody>
      </p:sp>
      <p:sp>
        <p:nvSpPr>
          <p:cNvPr id="4" name="Content Placeholder 3"/>
          <p:cNvSpPr>
            <a:spLocks noGrp="1"/>
          </p:cNvSpPr>
          <p:nvPr>
            <p:ph sz="half" idx="1"/>
          </p:nvPr>
        </p:nvSpPr>
        <p:spPr>
          <a:xfrm>
            <a:off x="457200" y="1600200"/>
            <a:ext cx="4038600" cy="4999383"/>
          </a:xfrm>
          <a:ln w="28575">
            <a:solidFill>
              <a:schemeClr val="accent6">
                <a:lumMod val="75000"/>
              </a:schemeClr>
            </a:solidFill>
          </a:ln>
        </p:spPr>
        <p:txBody>
          <a:bodyPr/>
          <a:lstStyle/>
          <a:p>
            <a:r>
              <a:rPr lang="en-US" dirty="0" smtClean="0"/>
              <a:t>Future Webinars</a:t>
            </a:r>
          </a:p>
          <a:p>
            <a:pPr lvl="1"/>
            <a:r>
              <a:rPr lang="en-US" dirty="0" smtClean="0"/>
              <a:t>Registration forms </a:t>
            </a:r>
            <a:r>
              <a:rPr lang="en-US" dirty="0" smtClean="0"/>
              <a:t>emailed to </a:t>
            </a:r>
            <a:r>
              <a:rPr lang="en-US" dirty="0" smtClean="0"/>
              <a:t>SHIP director listserv and </a:t>
            </a:r>
            <a:r>
              <a:rPr lang="en-US" dirty="0" smtClean="0"/>
              <a:t>directly to director/administrator </a:t>
            </a:r>
            <a:r>
              <a:rPr lang="en-US" dirty="0" smtClean="0"/>
              <a:t>users at </a:t>
            </a:r>
            <a:r>
              <a:rPr lang="en-US" dirty="0" smtClean="0">
                <a:hlinkClick r:id="rId3"/>
              </a:rPr>
              <a:t>www.shiptacenter.org</a:t>
            </a:r>
            <a:endParaRPr lang="en-US" dirty="0" smtClean="0"/>
          </a:p>
        </p:txBody>
      </p:sp>
      <p:sp>
        <p:nvSpPr>
          <p:cNvPr id="5" name="Content Placeholder 4"/>
          <p:cNvSpPr>
            <a:spLocks noGrp="1"/>
          </p:cNvSpPr>
          <p:nvPr>
            <p:ph sz="half" idx="2"/>
          </p:nvPr>
        </p:nvSpPr>
        <p:spPr>
          <a:xfrm>
            <a:off x="4648200" y="1600200"/>
            <a:ext cx="4038600" cy="4999383"/>
          </a:xfrm>
          <a:ln w="25400">
            <a:solidFill>
              <a:schemeClr val="accent1"/>
            </a:solidFill>
          </a:ln>
        </p:spPr>
        <p:txBody>
          <a:bodyPr/>
          <a:lstStyle/>
          <a:p>
            <a:r>
              <a:rPr lang="en-US" dirty="0" smtClean="0"/>
              <a:t>Past webinars</a:t>
            </a:r>
          </a:p>
          <a:p>
            <a:pPr lvl="1"/>
            <a:r>
              <a:rPr lang="en-US" dirty="0" smtClean="0"/>
              <a:t>Recordings and PPT posted under “Need Help” on the STARS landing page</a:t>
            </a:r>
          </a:p>
        </p:txBody>
      </p:sp>
      <p:graphicFrame>
        <p:nvGraphicFramePr>
          <p:cNvPr id="6" name="Diagram 5"/>
          <p:cNvGraphicFramePr/>
          <p:nvPr>
            <p:extLst/>
          </p:nvPr>
        </p:nvGraphicFramePr>
        <p:xfrm>
          <a:off x="1219200" y="4162533"/>
          <a:ext cx="2961861" cy="2837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6"/>
          <p:cNvPicPr>
            <a:picLocks noChangeAspect="1" noChangeArrowheads="1"/>
          </p:cNvPicPr>
          <p:nvPr/>
        </p:nvPicPr>
        <p:blipFill rotWithShape="1">
          <a:blip r:embed="rId9">
            <a:extLst>
              <a:ext uri="{28A0092B-C50C-407E-A947-70E740481C1C}">
                <a14:useLocalDpi xmlns:a14="http://schemas.microsoft.com/office/drawing/2010/main" val="0"/>
              </a:ext>
            </a:extLst>
          </a:blip>
          <a:srcRect l="2269" t="19607" r="57268" b="52297"/>
          <a:stretch/>
        </p:blipFill>
        <p:spPr bwMode="auto">
          <a:xfrm>
            <a:off x="4803321" y="4118711"/>
            <a:ext cx="3728357" cy="1618595"/>
          </a:xfrm>
          <a:prstGeom prst="rect">
            <a:avLst/>
          </a:prstGeom>
          <a:noFill/>
          <a:ln w="22225">
            <a:no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803321" y="5034883"/>
            <a:ext cx="3728357" cy="702423"/>
          </a:xfrm>
          <a:prstGeom prst="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37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Series on Forms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13314738"/>
              </p:ext>
            </p:extLst>
          </p:nvPr>
        </p:nvGraphicFramePr>
        <p:xfrm>
          <a:off x="0" y="1371600"/>
          <a:ext cx="9144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4938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Related to Team Member Creation</a:t>
            </a:r>
            <a:endParaRPr lang="en-US" dirty="0"/>
          </a:p>
        </p:txBody>
      </p:sp>
      <p:sp>
        <p:nvSpPr>
          <p:cNvPr id="5" name="Title 4"/>
          <p:cNvSpPr>
            <a:spLocks noGrp="1"/>
          </p:cNvSpPr>
          <p:nvPr>
            <p:ph type="title"/>
          </p:nvPr>
        </p:nvSpPr>
        <p:spPr/>
        <p:txBody>
          <a:bodyPr/>
          <a:lstStyle/>
          <a:p>
            <a:r>
              <a:rPr lang="en-US" dirty="0" smtClean="0"/>
              <a:t>STARS </a:t>
            </a:r>
            <a:r>
              <a:rPr lang="en-US" dirty="0" smtClean="0"/>
              <a:t>Basics</a:t>
            </a:r>
            <a:endParaRPr lang="en-US"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t>9</a:t>
            </a:fld>
            <a:endParaRPr lang="en-US" dirty="0"/>
          </a:p>
        </p:txBody>
      </p:sp>
    </p:spTree>
    <p:extLst>
      <p:ext uri="{BB962C8B-B14F-4D97-AF65-F5344CB8AC3E}">
        <p14:creationId xmlns:p14="http://schemas.microsoft.com/office/powerpoint/2010/main" val="33178108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6B324B68254640AC2780AD0CE76F24" ma:contentTypeVersion="2" ma:contentTypeDescription="Create a new document." ma:contentTypeScope="" ma:versionID="cb89d1f8cc18059d0dd33879aa51c244">
  <xsd:schema xmlns:xsd="http://www.w3.org/2001/XMLSchema" xmlns:xs="http://www.w3.org/2001/XMLSchema" xmlns:p="http://schemas.microsoft.com/office/2006/metadata/properties" xmlns:ns2="77f37c45-e451-4289-b882-2d4706943fea" targetNamespace="http://schemas.microsoft.com/office/2006/metadata/properties" ma:root="true" ma:fieldsID="c216f0662e1b0c70703e54107a3f486b" ns2:_="">
    <xsd:import namespace="77f37c45-e451-4289-b882-2d4706943fe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f37c45-e451-4289-b882-2d4706943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673E22-CE03-4769-9521-55B4B7F7606F}"/>
</file>

<file path=customXml/itemProps2.xml><?xml version="1.0" encoding="utf-8"?>
<ds:datastoreItem xmlns:ds="http://schemas.openxmlformats.org/officeDocument/2006/customXml" ds:itemID="{242B1DC8-7DF3-4753-9E77-473C8BB9ABAE}"/>
</file>

<file path=customXml/itemProps3.xml><?xml version="1.0" encoding="utf-8"?>
<ds:datastoreItem xmlns:ds="http://schemas.openxmlformats.org/officeDocument/2006/customXml" ds:itemID="{19F0B222-B15B-4342-88EA-A2526E923AA9}"/>
</file>

<file path=docProps/app.xml><?xml version="1.0" encoding="utf-8"?>
<Properties xmlns="http://schemas.openxmlformats.org/officeDocument/2006/extended-properties" xmlns:vt="http://schemas.openxmlformats.org/officeDocument/2006/docPropsVTypes">
  <Template>Median</Template>
  <TotalTime>10109</TotalTime>
  <Words>1916</Words>
  <Application>Microsoft Office PowerPoint</Application>
  <PresentationFormat>On-screen Show (4:3)</PresentationFormat>
  <Paragraphs>175</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Algerian</vt:lpstr>
      <vt:lpstr>Arial</vt:lpstr>
      <vt:lpstr>Calibri</vt:lpstr>
      <vt:lpstr>MS Mincho</vt:lpstr>
      <vt:lpstr>Symbol</vt:lpstr>
      <vt:lpstr>Times New Roman</vt:lpstr>
      <vt:lpstr>Tw Cen MT</vt:lpstr>
      <vt:lpstr>Wingdings</vt:lpstr>
      <vt:lpstr>Wingdings 2</vt:lpstr>
      <vt:lpstr>Median</vt:lpstr>
      <vt:lpstr>STARS Training: Entering Team members</vt:lpstr>
      <vt:lpstr>Agenda</vt:lpstr>
      <vt:lpstr>STARS Resources</vt:lpstr>
      <vt:lpstr>FAQs</vt:lpstr>
      <vt:lpstr>STARS Landing Page</vt:lpstr>
      <vt:lpstr>Job Aid Topics</vt:lpstr>
      <vt:lpstr>Webinars – Past and Future</vt:lpstr>
      <vt:lpstr>Webinar Series on Forms</vt:lpstr>
      <vt:lpstr>STARS Basics</vt:lpstr>
      <vt:lpstr>STARS User Essentials</vt:lpstr>
      <vt:lpstr>Your SHIP Group Start Date</vt:lpstr>
      <vt:lpstr>PowerPoint Presentation</vt:lpstr>
      <vt:lpstr>User Roles</vt:lpstr>
      <vt:lpstr>Key Point in Team Member Creation</vt:lpstr>
      <vt:lpstr>STARS Submitter User Role</vt:lpstr>
      <vt:lpstr>Demonstration</vt:lpstr>
      <vt:lpstr>Questions: Use Chat or Raise Hand</vt:lpstr>
      <vt:lpstr>Individualized Technical Assistance</vt:lpstr>
      <vt:lpstr>Thank you for participating!</vt:lpstr>
    </vt:vector>
  </TitlesOfParts>
  <Company>DHHS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Kinney</dc:creator>
  <cp:lastModifiedBy>Ginny Paulson</cp:lastModifiedBy>
  <cp:revision>623</cp:revision>
  <cp:lastPrinted>2018-03-28T16:47:55Z</cp:lastPrinted>
  <dcterms:created xsi:type="dcterms:W3CDTF">2016-03-07T21:56:05Z</dcterms:created>
  <dcterms:modified xsi:type="dcterms:W3CDTF">2018-04-24T15:39:05Z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0x0101009B6B324B68254640AC2780AD0CE76F24</vt:lpwstr>
  </property>
</Properties>
</file>