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2.xml" ContentType="application/vnd.openxmlformats-officedocument.drawingml.diagramData+xml"/>
  <Override PartName="/ppt/diagrams/data3.xml" ContentType="application/vnd.openxmlformats-officedocument.drawingml.diagramData+xml"/>
  <Override PartName="/ppt/diagrams/data5.xml" ContentType="application/vnd.openxmlformats-officedocument.drawingml.diagramData+xml"/>
  <Override PartName="/ppt/diagrams/data1.xml" ContentType="application/vnd.openxmlformats-officedocument.drawingml.diagramData+xml"/>
  <Override PartName="/ppt/diagrams/data4.xml" ContentType="application/vnd.openxmlformats-officedocument.drawingml.diagramData+xml"/>
  <Override PartName="/ppt/slides/slide3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34.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2.xml" ContentType="application/vnd.openxmlformats-officedocument.drawingml.diagramColors+xml"/>
  <Override PartName="/ppt/notesMasters/notesMaster1.xml" ContentType="application/vnd.openxmlformats-officedocument.presentationml.notesMaster+xml"/>
  <Override PartName="/ppt/diagrams/drawing2.xml" ContentType="application/vnd.ms-office.drawingml.diagramDrawing+xml"/>
  <Override PartName="/ppt/diagrams/quickStyle2.xml" ContentType="application/vnd.openxmlformats-officedocument.drawingml.diagramStyle+xml"/>
  <Override PartName="/ppt/diagrams/layout1.xml" ContentType="application/vnd.openxmlformats-officedocument.drawingml.diagramLayout+xml"/>
  <Override PartName="/ppt/diagrams/drawing1.xml" ContentType="application/vnd.ms-office.drawingml.diagramDrawing+xml"/>
  <Override PartName="/ppt/theme/theme2.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layout2.xml" ContentType="application/vnd.openxmlformats-officedocument.drawingml.diagramLayout+xml"/>
  <Override PartName="/ppt/diagrams/quickStyle3.xml" ContentType="application/vnd.openxmlformats-officedocument.drawingml.diagramStyle+xml"/>
  <Override PartName="/ppt/diagrams/layout3.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rawing4.xml" ContentType="application/vnd.ms-office.drawingml.diagramDrawing+xml"/>
  <Override PartName="/ppt/diagrams/layout5.xml" ContentType="application/vnd.openxmlformats-officedocument.drawingml.diagramLayout+xml"/>
  <Override PartName="/ppt/diagrams/colors3.xml" ContentType="application/vnd.openxmlformats-officedocument.drawingml.diagramColors+xml"/>
  <Override PartName="/ppt/diagrams/colors4.xml" ContentType="application/vnd.openxmlformats-officedocument.drawingml.diagramColors+xml"/>
  <Override PartName="/ppt/theme/theme1.xml" ContentType="application/vnd.openxmlformats-officedocument.theme+xml"/>
  <Override PartName="/ppt/diagrams/drawing3.xml" ContentType="application/vnd.ms-office.drawingml.diagramDrawing+xml"/>
  <Override PartName="/ppt/diagrams/quickStyle4.xml" ContentType="application/vnd.openxmlformats-officedocument.drawingml.diagramStyle+xml"/>
  <Override PartName="/ppt/diagrams/layout4.xml" ContentType="application/vnd.openxmlformats-officedocument.drawingml.diagramLayou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6"/>
  </p:notesMasterIdLst>
  <p:sldIdLst>
    <p:sldId id="256" r:id="rId2"/>
    <p:sldId id="257" r:id="rId3"/>
    <p:sldId id="258" r:id="rId4"/>
    <p:sldId id="259" r:id="rId5"/>
    <p:sldId id="260" r:id="rId6"/>
    <p:sldId id="272" r:id="rId7"/>
    <p:sldId id="273" r:id="rId8"/>
    <p:sldId id="282" r:id="rId9"/>
    <p:sldId id="274" r:id="rId10"/>
    <p:sldId id="283" r:id="rId11"/>
    <p:sldId id="270" r:id="rId12"/>
    <p:sldId id="279" r:id="rId13"/>
    <p:sldId id="276" r:id="rId14"/>
    <p:sldId id="267" r:id="rId15"/>
    <p:sldId id="266" r:id="rId16"/>
    <p:sldId id="277" r:id="rId17"/>
    <p:sldId id="261" r:id="rId18"/>
    <p:sldId id="280" r:id="rId19"/>
    <p:sldId id="281" r:id="rId20"/>
    <p:sldId id="278" r:id="rId21"/>
    <p:sldId id="262" r:id="rId22"/>
    <p:sldId id="263" r:id="rId23"/>
    <p:sldId id="265" r:id="rId24"/>
    <p:sldId id="271" r:id="rId25"/>
    <p:sldId id="275" r:id="rId26"/>
    <p:sldId id="269" r:id="rId27"/>
    <p:sldId id="284" r:id="rId28"/>
    <p:sldId id="285" r:id="rId29"/>
    <p:sldId id="286" r:id="rId30"/>
    <p:sldId id="287" r:id="rId31"/>
    <p:sldId id="288" r:id="rId32"/>
    <p:sldId id="292" r:id="rId33"/>
    <p:sldId id="289" r:id="rId34"/>
    <p:sldId id="29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06" autoAdjust="0"/>
    <p:restoredTop sz="89781" autoAdjust="0"/>
  </p:normalViewPr>
  <p:slideViewPr>
    <p:cSldViewPr snapToGrid="0">
      <p:cViewPr>
        <p:scale>
          <a:sx n="84" d="100"/>
          <a:sy n="84" d="100"/>
        </p:scale>
        <p:origin x="1428"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iagrams/_rels/data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diagrams/_rels/drawing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69F803-FA76-4BC0-8D27-7FE472162DE9}" type="doc">
      <dgm:prSet loTypeId="urn:microsoft.com/office/officeart/2005/8/layout/vList6" loCatId="list" qsTypeId="urn:microsoft.com/office/officeart/2005/8/quickstyle/simple1" qsCatId="simple" csTypeId="urn:microsoft.com/office/officeart/2005/8/colors/colorful2" csCatId="colorful" phldr="1"/>
      <dgm:spPr/>
      <dgm:t>
        <a:bodyPr/>
        <a:lstStyle/>
        <a:p>
          <a:endParaRPr lang="en-US"/>
        </a:p>
      </dgm:t>
    </dgm:pt>
    <dgm:pt modelId="{918E564B-5FBE-4E0E-8D18-F4D2CF3A71A4}">
      <dgm:prSet phldrT="[Text]"/>
      <dgm:spPr/>
      <dgm:t>
        <a:bodyPr/>
        <a:lstStyle/>
        <a:p>
          <a:pPr>
            <a:spcBef>
              <a:spcPts val="200"/>
            </a:spcBef>
          </a:pPr>
          <a:r>
            <a:rPr lang="en-US"/>
            <a:t>Groups 1, 2, and 3</a:t>
          </a:r>
        </a:p>
      </dgm:t>
    </dgm:pt>
    <dgm:pt modelId="{76DA9159-9A00-471E-875F-53B4ED5DC372}" type="parTrans" cxnId="{5D459851-401D-4DDA-B48A-B7192112B13B}">
      <dgm:prSet/>
      <dgm:spPr/>
      <dgm:t>
        <a:bodyPr/>
        <a:lstStyle/>
        <a:p>
          <a:pPr>
            <a:spcBef>
              <a:spcPts val="200"/>
            </a:spcBef>
          </a:pPr>
          <a:endParaRPr lang="en-US"/>
        </a:p>
      </dgm:t>
    </dgm:pt>
    <dgm:pt modelId="{D136ECCC-08CA-4514-803D-E63DFA29604A}" type="sibTrans" cxnId="{5D459851-401D-4DDA-B48A-B7192112B13B}">
      <dgm:prSet/>
      <dgm:spPr/>
      <dgm:t>
        <a:bodyPr/>
        <a:lstStyle/>
        <a:p>
          <a:pPr>
            <a:spcBef>
              <a:spcPts val="200"/>
            </a:spcBef>
          </a:pPr>
          <a:endParaRPr lang="en-US"/>
        </a:p>
      </dgm:t>
    </dgm:pt>
    <dgm:pt modelId="{E8473020-816B-40B0-968C-9B940834E7CF}">
      <dgm:prSet phldrT="[Text]"/>
      <dgm:spPr/>
      <dgm:t>
        <a:bodyPr/>
        <a:lstStyle/>
        <a:p>
          <a:pPr>
            <a:spcBef>
              <a:spcPts val="200"/>
            </a:spcBef>
          </a:pPr>
          <a:r>
            <a:rPr lang="en-US"/>
            <a:t>SHIP NPR: Direct entry</a:t>
          </a:r>
        </a:p>
      </dgm:t>
    </dgm:pt>
    <dgm:pt modelId="{64B2A296-A831-40E8-A14E-82A73E2E30CE}" type="parTrans" cxnId="{28D21C6B-1DD0-4431-B314-30721DC3BEAD}">
      <dgm:prSet/>
      <dgm:spPr/>
      <dgm:t>
        <a:bodyPr/>
        <a:lstStyle/>
        <a:p>
          <a:pPr>
            <a:spcBef>
              <a:spcPts val="200"/>
            </a:spcBef>
          </a:pPr>
          <a:endParaRPr lang="en-US"/>
        </a:p>
      </dgm:t>
    </dgm:pt>
    <dgm:pt modelId="{056A49B7-669D-4D2B-B138-D877A545753E}" type="sibTrans" cxnId="{28D21C6B-1DD0-4431-B314-30721DC3BEAD}">
      <dgm:prSet/>
      <dgm:spPr/>
      <dgm:t>
        <a:bodyPr/>
        <a:lstStyle/>
        <a:p>
          <a:pPr>
            <a:spcBef>
              <a:spcPts val="200"/>
            </a:spcBef>
          </a:pPr>
          <a:endParaRPr lang="en-US"/>
        </a:p>
      </dgm:t>
    </dgm:pt>
    <dgm:pt modelId="{5604A0EF-D416-447A-A59B-DE7CDD4B5EC9}">
      <dgm:prSet phldrT="[Text]"/>
      <dgm:spPr/>
      <dgm:t>
        <a:bodyPr/>
        <a:lstStyle/>
        <a:p>
          <a:pPr>
            <a:spcBef>
              <a:spcPts val="200"/>
            </a:spcBef>
          </a:pPr>
          <a:r>
            <a:rPr lang="en-US"/>
            <a:t>STARS: Direct entry</a:t>
          </a:r>
        </a:p>
      </dgm:t>
    </dgm:pt>
    <dgm:pt modelId="{D86C2490-EEBB-42A2-9899-6D372D6F5877}" type="parTrans" cxnId="{A0CA9C19-1EBC-4482-A982-84D0811160C6}">
      <dgm:prSet/>
      <dgm:spPr/>
      <dgm:t>
        <a:bodyPr/>
        <a:lstStyle/>
        <a:p>
          <a:pPr>
            <a:spcBef>
              <a:spcPts val="200"/>
            </a:spcBef>
          </a:pPr>
          <a:endParaRPr lang="en-US"/>
        </a:p>
      </dgm:t>
    </dgm:pt>
    <dgm:pt modelId="{BFF2021B-9BC2-41F2-B92D-1AE971FCF19A}" type="sibTrans" cxnId="{A0CA9C19-1EBC-4482-A982-84D0811160C6}">
      <dgm:prSet/>
      <dgm:spPr/>
      <dgm:t>
        <a:bodyPr/>
        <a:lstStyle/>
        <a:p>
          <a:pPr>
            <a:spcBef>
              <a:spcPts val="200"/>
            </a:spcBef>
          </a:pPr>
          <a:endParaRPr lang="en-US"/>
        </a:p>
      </dgm:t>
    </dgm:pt>
    <dgm:pt modelId="{92276237-778F-46D4-BD11-5180BD891CFF}">
      <dgm:prSet phldrT="[Text]"/>
      <dgm:spPr/>
      <dgm:t>
        <a:bodyPr/>
        <a:lstStyle/>
        <a:p>
          <a:pPr>
            <a:spcBef>
              <a:spcPts val="200"/>
            </a:spcBef>
          </a:pPr>
          <a:r>
            <a:rPr lang="en-US"/>
            <a:t>Groups 4 and 5</a:t>
          </a:r>
        </a:p>
      </dgm:t>
    </dgm:pt>
    <dgm:pt modelId="{AC6817DF-B8ED-4363-B15A-0F80B029C2B2}" type="parTrans" cxnId="{98C2771F-A75E-4EEA-9E42-9F6BA756E56C}">
      <dgm:prSet/>
      <dgm:spPr/>
      <dgm:t>
        <a:bodyPr/>
        <a:lstStyle/>
        <a:p>
          <a:pPr>
            <a:spcBef>
              <a:spcPts val="200"/>
            </a:spcBef>
          </a:pPr>
          <a:endParaRPr lang="en-US"/>
        </a:p>
      </dgm:t>
    </dgm:pt>
    <dgm:pt modelId="{B5890712-3624-4F3E-B6DF-2E3956B8525D}" type="sibTrans" cxnId="{98C2771F-A75E-4EEA-9E42-9F6BA756E56C}">
      <dgm:prSet/>
      <dgm:spPr/>
      <dgm:t>
        <a:bodyPr/>
        <a:lstStyle/>
        <a:p>
          <a:pPr>
            <a:spcBef>
              <a:spcPts val="200"/>
            </a:spcBef>
          </a:pPr>
          <a:endParaRPr lang="en-US"/>
        </a:p>
      </dgm:t>
    </dgm:pt>
    <dgm:pt modelId="{5D223003-507C-43E8-B5F6-637F3BBD4283}">
      <dgm:prSet phldrT="[Text]"/>
      <dgm:spPr/>
      <dgm:t>
        <a:bodyPr/>
        <a:lstStyle/>
        <a:p>
          <a:pPr>
            <a:spcBef>
              <a:spcPts val="200"/>
            </a:spcBef>
          </a:pPr>
          <a:r>
            <a:rPr lang="en-US"/>
            <a:t>SHIP NPR: Partial batch upload</a:t>
          </a:r>
        </a:p>
      </dgm:t>
    </dgm:pt>
    <dgm:pt modelId="{5CF30125-EE4C-4368-9BFF-27C0A49DB422}" type="parTrans" cxnId="{3867182F-3293-41F1-B453-1973562FD1AD}">
      <dgm:prSet/>
      <dgm:spPr/>
      <dgm:t>
        <a:bodyPr/>
        <a:lstStyle/>
        <a:p>
          <a:pPr>
            <a:spcBef>
              <a:spcPts val="200"/>
            </a:spcBef>
          </a:pPr>
          <a:endParaRPr lang="en-US"/>
        </a:p>
      </dgm:t>
    </dgm:pt>
    <dgm:pt modelId="{C8102FD0-96EB-498A-A9D4-A18B28992F3E}" type="sibTrans" cxnId="{3867182F-3293-41F1-B453-1973562FD1AD}">
      <dgm:prSet/>
      <dgm:spPr/>
      <dgm:t>
        <a:bodyPr/>
        <a:lstStyle/>
        <a:p>
          <a:pPr>
            <a:spcBef>
              <a:spcPts val="200"/>
            </a:spcBef>
          </a:pPr>
          <a:endParaRPr lang="en-US"/>
        </a:p>
      </dgm:t>
    </dgm:pt>
    <dgm:pt modelId="{2622B45E-0230-4C38-9734-9A7F4AF9DB87}">
      <dgm:prSet phldrT="[Text]"/>
      <dgm:spPr/>
      <dgm:t>
        <a:bodyPr/>
        <a:lstStyle/>
        <a:p>
          <a:pPr>
            <a:spcBef>
              <a:spcPts val="200"/>
            </a:spcBef>
          </a:pPr>
          <a:r>
            <a:rPr lang="en-US"/>
            <a:t>STARS: Direct entry and/or API transfer</a:t>
          </a:r>
        </a:p>
      </dgm:t>
    </dgm:pt>
    <dgm:pt modelId="{75BEDF18-3F53-4FAB-92B4-9D94293FF893}" type="parTrans" cxnId="{C7767B2B-59EC-4DF5-95D9-1C5CEBE7C590}">
      <dgm:prSet/>
      <dgm:spPr/>
      <dgm:t>
        <a:bodyPr/>
        <a:lstStyle/>
        <a:p>
          <a:pPr>
            <a:spcBef>
              <a:spcPts val="200"/>
            </a:spcBef>
          </a:pPr>
          <a:endParaRPr lang="en-US"/>
        </a:p>
      </dgm:t>
    </dgm:pt>
    <dgm:pt modelId="{E74F3BAC-FC15-4CA1-843C-6BF2FE95F7FD}" type="sibTrans" cxnId="{C7767B2B-59EC-4DF5-95D9-1C5CEBE7C590}">
      <dgm:prSet/>
      <dgm:spPr/>
      <dgm:t>
        <a:bodyPr/>
        <a:lstStyle/>
        <a:p>
          <a:pPr>
            <a:spcBef>
              <a:spcPts val="200"/>
            </a:spcBef>
          </a:pPr>
          <a:endParaRPr lang="en-US"/>
        </a:p>
      </dgm:t>
    </dgm:pt>
    <dgm:pt modelId="{0C38BD61-CB90-40D2-9882-EF5316158CEA}">
      <dgm:prSet phldrT="[Text]"/>
      <dgm:spPr/>
      <dgm:t>
        <a:bodyPr/>
        <a:lstStyle/>
        <a:p>
          <a:pPr>
            <a:spcBef>
              <a:spcPts val="200"/>
            </a:spcBef>
          </a:pPr>
          <a:r>
            <a:rPr lang="en-US"/>
            <a:t>Group 6</a:t>
          </a:r>
        </a:p>
      </dgm:t>
    </dgm:pt>
    <dgm:pt modelId="{DBF24B59-21D4-4E1C-A9D1-E0AB6E6D395F}" type="parTrans" cxnId="{72A539B4-8C5A-4DB4-AF4C-94A245CC7A47}">
      <dgm:prSet/>
      <dgm:spPr/>
      <dgm:t>
        <a:bodyPr/>
        <a:lstStyle/>
        <a:p>
          <a:pPr>
            <a:spcBef>
              <a:spcPts val="200"/>
            </a:spcBef>
          </a:pPr>
          <a:endParaRPr lang="en-US"/>
        </a:p>
      </dgm:t>
    </dgm:pt>
    <dgm:pt modelId="{59A2E9C5-FE18-46EF-AE1B-C624B0A133DB}" type="sibTrans" cxnId="{72A539B4-8C5A-4DB4-AF4C-94A245CC7A47}">
      <dgm:prSet/>
      <dgm:spPr/>
      <dgm:t>
        <a:bodyPr/>
        <a:lstStyle/>
        <a:p>
          <a:pPr>
            <a:spcBef>
              <a:spcPts val="200"/>
            </a:spcBef>
          </a:pPr>
          <a:endParaRPr lang="en-US"/>
        </a:p>
      </dgm:t>
    </dgm:pt>
    <dgm:pt modelId="{0F090B1D-74A0-48BD-82EA-34B802DF482C}">
      <dgm:prSet phldrT="[Text]"/>
      <dgm:spPr/>
      <dgm:t>
        <a:bodyPr/>
        <a:lstStyle/>
        <a:p>
          <a:pPr>
            <a:spcBef>
              <a:spcPts val="200"/>
            </a:spcBef>
          </a:pPr>
          <a:r>
            <a:rPr lang="en-US"/>
            <a:t>SHIP NPR: Full batch upload</a:t>
          </a:r>
        </a:p>
      </dgm:t>
    </dgm:pt>
    <dgm:pt modelId="{18D8D652-608E-4455-B0FD-620477EA23AE}" type="parTrans" cxnId="{9E438336-F08D-466C-9523-9E3C7D36BD72}">
      <dgm:prSet/>
      <dgm:spPr/>
      <dgm:t>
        <a:bodyPr/>
        <a:lstStyle/>
        <a:p>
          <a:pPr>
            <a:spcBef>
              <a:spcPts val="200"/>
            </a:spcBef>
          </a:pPr>
          <a:endParaRPr lang="en-US"/>
        </a:p>
      </dgm:t>
    </dgm:pt>
    <dgm:pt modelId="{405FD667-CD1C-401B-8BE3-31D5D35D3461}" type="sibTrans" cxnId="{9E438336-F08D-466C-9523-9E3C7D36BD72}">
      <dgm:prSet/>
      <dgm:spPr/>
      <dgm:t>
        <a:bodyPr/>
        <a:lstStyle/>
        <a:p>
          <a:pPr>
            <a:spcBef>
              <a:spcPts val="200"/>
            </a:spcBef>
          </a:pPr>
          <a:endParaRPr lang="en-US"/>
        </a:p>
      </dgm:t>
    </dgm:pt>
    <dgm:pt modelId="{5EC76E14-8802-441A-BD8F-7B58D021B431}">
      <dgm:prSet phldrT="[Text]"/>
      <dgm:spPr/>
      <dgm:t>
        <a:bodyPr/>
        <a:lstStyle/>
        <a:p>
          <a:pPr>
            <a:spcBef>
              <a:spcPts val="200"/>
            </a:spcBef>
          </a:pPr>
          <a:r>
            <a:rPr lang="en-US"/>
            <a:t>STARS: API transfer and/or direct entry</a:t>
          </a:r>
        </a:p>
      </dgm:t>
    </dgm:pt>
    <dgm:pt modelId="{D0F56360-9BB5-44A2-8E57-C8CBF33501CE}" type="parTrans" cxnId="{37417824-DF5C-4BA9-8339-AC4C6F102314}">
      <dgm:prSet/>
      <dgm:spPr/>
      <dgm:t>
        <a:bodyPr/>
        <a:lstStyle/>
        <a:p>
          <a:pPr>
            <a:spcBef>
              <a:spcPts val="200"/>
            </a:spcBef>
          </a:pPr>
          <a:endParaRPr lang="en-US"/>
        </a:p>
      </dgm:t>
    </dgm:pt>
    <dgm:pt modelId="{F6E6FA26-97DC-4E0C-8E9F-BB5653D2ED93}" type="sibTrans" cxnId="{37417824-DF5C-4BA9-8339-AC4C6F102314}">
      <dgm:prSet/>
      <dgm:spPr/>
      <dgm:t>
        <a:bodyPr/>
        <a:lstStyle/>
        <a:p>
          <a:pPr>
            <a:spcBef>
              <a:spcPts val="200"/>
            </a:spcBef>
          </a:pPr>
          <a:endParaRPr lang="en-US"/>
        </a:p>
      </dgm:t>
    </dgm:pt>
    <dgm:pt modelId="{163C5961-7D07-43DA-A47A-122E6949F060}" type="pres">
      <dgm:prSet presAssocID="{8B69F803-FA76-4BC0-8D27-7FE472162DE9}" presName="Name0" presStyleCnt="0">
        <dgm:presLayoutVars>
          <dgm:dir/>
          <dgm:animLvl val="lvl"/>
          <dgm:resizeHandles/>
        </dgm:presLayoutVars>
      </dgm:prSet>
      <dgm:spPr/>
    </dgm:pt>
    <dgm:pt modelId="{5286500D-3EBA-4D48-972B-E21CB3F4E4B6}" type="pres">
      <dgm:prSet presAssocID="{918E564B-5FBE-4E0E-8D18-F4D2CF3A71A4}" presName="linNode" presStyleCnt="0"/>
      <dgm:spPr/>
    </dgm:pt>
    <dgm:pt modelId="{3A905411-3AB1-4A8C-8AB1-8BD0AF191E1B}" type="pres">
      <dgm:prSet presAssocID="{918E564B-5FBE-4E0E-8D18-F4D2CF3A71A4}" presName="parentShp" presStyleLbl="node1" presStyleIdx="0" presStyleCnt="3" custLinFactNeighborX="-1320" custLinFactNeighborY="2051">
        <dgm:presLayoutVars>
          <dgm:bulletEnabled val="1"/>
        </dgm:presLayoutVars>
      </dgm:prSet>
      <dgm:spPr/>
    </dgm:pt>
    <dgm:pt modelId="{2C1D0E9E-2141-4709-A9D6-F418AB417DA6}" type="pres">
      <dgm:prSet presAssocID="{918E564B-5FBE-4E0E-8D18-F4D2CF3A71A4}" presName="childShp" presStyleLbl="bgAccFollowNode1" presStyleIdx="0" presStyleCnt="3">
        <dgm:presLayoutVars>
          <dgm:bulletEnabled val="1"/>
        </dgm:presLayoutVars>
      </dgm:prSet>
      <dgm:spPr/>
    </dgm:pt>
    <dgm:pt modelId="{787141E2-A8F1-4AD0-98EC-BA0D3C490E70}" type="pres">
      <dgm:prSet presAssocID="{D136ECCC-08CA-4514-803D-E63DFA29604A}" presName="spacing" presStyleCnt="0"/>
      <dgm:spPr/>
    </dgm:pt>
    <dgm:pt modelId="{27A17CE5-588D-49E1-888C-9BB6CAA4BCB5}" type="pres">
      <dgm:prSet presAssocID="{92276237-778F-46D4-BD11-5180BD891CFF}" presName="linNode" presStyleCnt="0"/>
      <dgm:spPr/>
    </dgm:pt>
    <dgm:pt modelId="{94C245B7-8D61-47C1-A988-D88CE1C55FE0}" type="pres">
      <dgm:prSet presAssocID="{92276237-778F-46D4-BD11-5180BD891CFF}" presName="parentShp" presStyleLbl="node1" presStyleIdx="1" presStyleCnt="3">
        <dgm:presLayoutVars>
          <dgm:bulletEnabled val="1"/>
        </dgm:presLayoutVars>
      </dgm:prSet>
      <dgm:spPr/>
    </dgm:pt>
    <dgm:pt modelId="{51786A38-E450-44A8-9897-369EC46600D4}" type="pres">
      <dgm:prSet presAssocID="{92276237-778F-46D4-BD11-5180BD891CFF}" presName="childShp" presStyleLbl="bgAccFollowNode1" presStyleIdx="1" presStyleCnt="3">
        <dgm:presLayoutVars>
          <dgm:bulletEnabled val="1"/>
        </dgm:presLayoutVars>
      </dgm:prSet>
      <dgm:spPr/>
    </dgm:pt>
    <dgm:pt modelId="{49F74BA2-9546-446A-BA77-08AB36C12660}" type="pres">
      <dgm:prSet presAssocID="{B5890712-3624-4F3E-B6DF-2E3956B8525D}" presName="spacing" presStyleCnt="0"/>
      <dgm:spPr/>
    </dgm:pt>
    <dgm:pt modelId="{17820965-7712-471E-BDA6-25F8CF1E348E}" type="pres">
      <dgm:prSet presAssocID="{0C38BD61-CB90-40D2-9882-EF5316158CEA}" presName="linNode" presStyleCnt="0"/>
      <dgm:spPr/>
    </dgm:pt>
    <dgm:pt modelId="{0B886C3B-D453-42FD-9F7E-503B643DEF37}" type="pres">
      <dgm:prSet presAssocID="{0C38BD61-CB90-40D2-9882-EF5316158CEA}" presName="parentShp" presStyleLbl="node1" presStyleIdx="2" presStyleCnt="3">
        <dgm:presLayoutVars>
          <dgm:bulletEnabled val="1"/>
        </dgm:presLayoutVars>
      </dgm:prSet>
      <dgm:spPr/>
    </dgm:pt>
    <dgm:pt modelId="{046D73D4-BD67-45B6-9594-829498244B97}" type="pres">
      <dgm:prSet presAssocID="{0C38BD61-CB90-40D2-9882-EF5316158CEA}" presName="childShp" presStyleLbl="bgAccFollowNode1" presStyleIdx="2" presStyleCnt="3">
        <dgm:presLayoutVars>
          <dgm:bulletEnabled val="1"/>
        </dgm:presLayoutVars>
      </dgm:prSet>
      <dgm:spPr/>
    </dgm:pt>
  </dgm:ptLst>
  <dgm:cxnLst>
    <dgm:cxn modelId="{A0CA9C19-1EBC-4482-A982-84D0811160C6}" srcId="{918E564B-5FBE-4E0E-8D18-F4D2CF3A71A4}" destId="{5604A0EF-D416-447A-A59B-DE7CDD4B5EC9}" srcOrd="1" destOrd="0" parTransId="{D86C2490-EEBB-42A2-9899-6D372D6F5877}" sibTransId="{BFF2021B-9BC2-41F2-B92D-1AE971FCF19A}"/>
    <dgm:cxn modelId="{98C2771F-A75E-4EEA-9E42-9F6BA756E56C}" srcId="{8B69F803-FA76-4BC0-8D27-7FE472162DE9}" destId="{92276237-778F-46D4-BD11-5180BD891CFF}" srcOrd="1" destOrd="0" parTransId="{AC6817DF-B8ED-4363-B15A-0F80B029C2B2}" sibTransId="{B5890712-3624-4F3E-B6DF-2E3956B8525D}"/>
    <dgm:cxn modelId="{37417824-DF5C-4BA9-8339-AC4C6F102314}" srcId="{0C38BD61-CB90-40D2-9882-EF5316158CEA}" destId="{5EC76E14-8802-441A-BD8F-7B58D021B431}" srcOrd="1" destOrd="0" parTransId="{D0F56360-9BB5-44A2-8E57-C8CBF33501CE}" sibTransId="{F6E6FA26-97DC-4E0C-8E9F-BB5653D2ED93}"/>
    <dgm:cxn modelId="{C7767B2B-59EC-4DF5-95D9-1C5CEBE7C590}" srcId="{92276237-778F-46D4-BD11-5180BD891CFF}" destId="{2622B45E-0230-4C38-9734-9A7F4AF9DB87}" srcOrd="1" destOrd="0" parTransId="{75BEDF18-3F53-4FAB-92B4-9D94293FF893}" sibTransId="{E74F3BAC-FC15-4CA1-843C-6BF2FE95F7FD}"/>
    <dgm:cxn modelId="{3867182F-3293-41F1-B453-1973562FD1AD}" srcId="{92276237-778F-46D4-BD11-5180BD891CFF}" destId="{5D223003-507C-43E8-B5F6-637F3BBD4283}" srcOrd="0" destOrd="0" parTransId="{5CF30125-EE4C-4368-9BFF-27C0A49DB422}" sibTransId="{C8102FD0-96EB-498A-A9D4-A18B28992F3E}"/>
    <dgm:cxn modelId="{9E438336-F08D-466C-9523-9E3C7D36BD72}" srcId="{0C38BD61-CB90-40D2-9882-EF5316158CEA}" destId="{0F090B1D-74A0-48BD-82EA-34B802DF482C}" srcOrd="0" destOrd="0" parTransId="{18D8D652-608E-4455-B0FD-620477EA23AE}" sibTransId="{405FD667-CD1C-401B-8BE3-31D5D35D3461}"/>
    <dgm:cxn modelId="{28D21C6B-1DD0-4431-B314-30721DC3BEAD}" srcId="{918E564B-5FBE-4E0E-8D18-F4D2CF3A71A4}" destId="{E8473020-816B-40B0-968C-9B940834E7CF}" srcOrd="0" destOrd="0" parTransId="{64B2A296-A831-40E8-A14E-82A73E2E30CE}" sibTransId="{056A49B7-669D-4D2B-B138-D877A545753E}"/>
    <dgm:cxn modelId="{C11EBC4D-A326-4241-A30C-81AABF2B82F7}" type="presOf" srcId="{92276237-778F-46D4-BD11-5180BD891CFF}" destId="{94C245B7-8D61-47C1-A988-D88CE1C55FE0}" srcOrd="0" destOrd="0" presId="urn:microsoft.com/office/officeart/2005/8/layout/vList6"/>
    <dgm:cxn modelId="{7A7D006E-3E1A-4B7F-9F94-27E5B848F39D}" type="presOf" srcId="{0F090B1D-74A0-48BD-82EA-34B802DF482C}" destId="{046D73D4-BD67-45B6-9594-829498244B97}" srcOrd="0" destOrd="0" presId="urn:microsoft.com/office/officeart/2005/8/layout/vList6"/>
    <dgm:cxn modelId="{5D459851-401D-4DDA-B48A-B7192112B13B}" srcId="{8B69F803-FA76-4BC0-8D27-7FE472162DE9}" destId="{918E564B-5FBE-4E0E-8D18-F4D2CF3A71A4}" srcOrd="0" destOrd="0" parTransId="{76DA9159-9A00-471E-875F-53B4ED5DC372}" sibTransId="{D136ECCC-08CA-4514-803D-E63DFA29604A}"/>
    <dgm:cxn modelId="{7221EA73-E799-40BB-82E9-EDD0A290BC78}" type="presOf" srcId="{0C38BD61-CB90-40D2-9882-EF5316158CEA}" destId="{0B886C3B-D453-42FD-9F7E-503B643DEF37}" srcOrd="0" destOrd="0" presId="urn:microsoft.com/office/officeart/2005/8/layout/vList6"/>
    <dgm:cxn modelId="{B2C87474-06AA-488C-88F6-4FA56F9E26E8}" type="presOf" srcId="{5604A0EF-D416-447A-A59B-DE7CDD4B5EC9}" destId="{2C1D0E9E-2141-4709-A9D6-F418AB417DA6}" srcOrd="0" destOrd="1" presId="urn:microsoft.com/office/officeart/2005/8/layout/vList6"/>
    <dgm:cxn modelId="{E2BE2785-0A4D-41A6-B42A-171502C7E859}" type="presOf" srcId="{2622B45E-0230-4C38-9734-9A7F4AF9DB87}" destId="{51786A38-E450-44A8-9897-369EC46600D4}" srcOrd="0" destOrd="1" presId="urn:microsoft.com/office/officeart/2005/8/layout/vList6"/>
    <dgm:cxn modelId="{5E6D1388-AA4B-4165-9FE9-944B3F8DFB68}" type="presOf" srcId="{E8473020-816B-40B0-968C-9B940834E7CF}" destId="{2C1D0E9E-2141-4709-A9D6-F418AB417DA6}" srcOrd="0" destOrd="0" presId="urn:microsoft.com/office/officeart/2005/8/layout/vList6"/>
    <dgm:cxn modelId="{3A9AFEA3-DC6D-4F83-9C49-50274AFE8359}" type="presOf" srcId="{8B69F803-FA76-4BC0-8D27-7FE472162DE9}" destId="{163C5961-7D07-43DA-A47A-122E6949F060}" srcOrd="0" destOrd="0" presId="urn:microsoft.com/office/officeart/2005/8/layout/vList6"/>
    <dgm:cxn modelId="{72A539B4-8C5A-4DB4-AF4C-94A245CC7A47}" srcId="{8B69F803-FA76-4BC0-8D27-7FE472162DE9}" destId="{0C38BD61-CB90-40D2-9882-EF5316158CEA}" srcOrd="2" destOrd="0" parTransId="{DBF24B59-21D4-4E1C-A9D1-E0AB6E6D395F}" sibTransId="{59A2E9C5-FE18-46EF-AE1B-C624B0A133DB}"/>
    <dgm:cxn modelId="{3E185EC1-5741-44DA-ADB9-D65E6DC18043}" type="presOf" srcId="{918E564B-5FBE-4E0E-8D18-F4D2CF3A71A4}" destId="{3A905411-3AB1-4A8C-8AB1-8BD0AF191E1B}" srcOrd="0" destOrd="0" presId="urn:microsoft.com/office/officeart/2005/8/layout/vList6"/>
    <dgm:cxn modelId="{6BD2EBD0-557B-4FE6-9D85-5BCDE6C8088A}" type="presOf" srcId="{5EC76E14-8802-441A-BD8F-7B58D021B431}" destId="{046D73D4-BD67-45B6-9594-829498244B97}" srcOrd="0" destOrd="1" presId="urn:microsoft.com/office/officeart/2005/8/layout/vList6"/>
    <dgm:cxn modelId="{F3D90FEE-CBE9-4510-ABEC-826E1626D87A}" type="presOf" srcId="{5D223003-507C-43E8-B5F6-637F3BBD4283}" destId="{51786A38-E450-44A8-9897-369EC46600D4}" srcOrd="0" destOrd="0" presId="urn:microsoft.com/office/officeart/2005/8/layout/vList6"/>
    <dgm:cxn modelId="{A124A422-77BC-4256-9F29-F3AC987EE4AA}" type="presParOf" srcId="{163C5961-7D07-43DA-A47A-122E6949F060}" destId="{5286500D-3EBA-4D48-972B-E21CB3F4E4B6}" srcOrd="0" destOrd="0" presId="urn:microsoft.com/office/officeart/2005/8/layout/vList6"/>
    <dgm:cxn modelId="{B2D271CF-32A1-4C69-B1E1-9CBC54A91537}" type="presParOf" srcId="{5286500D-3EBA-4D48-972B-E21CB3F4E4B6}" destId="{3A905411-3AB1-4A8C-8AB1-8BD0AF191E1B}" srcOrd="0" destOrd="0" presId="urn:microsoft.com/office/officeart/2005/8/layout/vList6"/>
    <dgm:cxn modelId="{520A612A-A4D6-46AE-AD3C-F18A25C7F701}" type="presParOf" srcId="{5286500D-3EBA-4D48-972B-E21CB3F4E4B6}" destId="{2C1D0E9E-2141-4709-A9D6-F418AB417DA6}" srcOrd="1" destOrd="0" presId="urn:microsoft.com/office/officeart/2005/8/layout/vList6"/>
    <dgm:cxn modelId="{D736C34C-0788-466C-8FEC-2C76F41BA212}" type="presParOf" srcId="{163C5961-7D07-43DA-A47A-122E6949F060}" destId="{787141E2-A8F1-4AD0-98EC-BA0D3C490E70}" srcOrd="1" destOrd="0" presId="urn:microsoft.com/office/officeart/2005/8/layout/vList6"/>
    <dgm:cxn modelId="{47FF361C-4AEB-441E-919D-0C4417E258C9}" type="presParOf" srcId="{163C5961-7D07-43DA-A47A-122E6949F060}" destId="{27A17CE5-588D-49E1-888C-9BB6CAA4BCB5}" srcOrd="2" destOrd="0" presId="urn:microsoft.com/office/officeart/2005/8/layout/vList6"/>
    <dgm:cxn modelId="{FCA76904-4490-42C1-BD99-E3DF67A891B7}" type="presParOf" srcId="{27A17CE5-588D-49E1-888C-9BB6CAA4BCB5}" destId="{94C245B7-8D61-47C1-A988-D88CE1C55FE0}" srcOrd="0" destOrd="0" presId="urn:microsoft.com/office/officeart/2005/8/layout/vList6"/>
    <dgm:cxn modelId="{EFE1F14E-D691-48DC-84EB-45CAC806D32F}" type="presParOf" srcId="{27A17CE5-588D-49E1-888C-9BB6CAA4BCB5}" destId="{51786A38-E450-44A8-9897-369EC46600D4}" srcOrd="1" destOrd="0" presId="urn:microsoft.com/office/officeart/2005/8/layout/vList6"/>
    <dgm:cxn modelId="{678AF872-11E8-4653-911A-A4C40AEFB5C8}" type="presParOf" srcId="{163C5961-7D07-43DA-A47A-122E6949F060}" destId="{49F74BA2-9546-446A-BA77-08AB36C12660}" srcOrd="3" destOrd="0" presId="urn:microsoft.com/office/officeart/2005/8/layout/vList6"/>
    <dgm:cxn modelId="{0326A5FA-EBCF-4F7B-93AC-CEDEAF35C406}" type="presParOf" srcId="{163C5961-7D07-43DA-A47A-122E6949F060}" destId="{17820965-7712-471E-BDA6-25F8CF1E348E}" srcOrd="4" destOrd="0" presId="urn:microsoft.com/office/officeart/2005/8/layout/vList6"/>
    <dgm:cxn modelId="{CA8E1A01-AAFC-45EA-84A8-4608849F6211}" type="presParOf" srcId="{17820965-7712-471E-BDA6-25F8CF1E348E}" destId="{0B886C3B-D453-42FD-9F7E-503B643DEF37}" srcOrd="0" destOrd="0" presId="urn:microsoft.com/office/officeart/2005/8/layout/vList6"/>
    <dgm:cxn modelId="{272E34B9-35F9-4802-8EB4-4324E79166D1}" type="presParOf" srcId="{17820965-7712-471E-BDA6-25F8CF1E348E}" destId="{046D73D4-BD67-45B6-9594-829498244B97}"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427841-459E-451A-A46E-E3B8AC5688AB}" type="doc">
      <dgm:prSet loTypeId="urn:microsoft.com/office/officeart/2005/8/layout/lProcess2" loCatId="list" qsTypeId="urn:microsoft.com/office/officeart/2005/8/quickstyle/simple2" qsCatId="simple" csTypeId="urn:microsoft.com/office/officeart/2005/8/colors/colorful2" csCatId="colorful" phldr="1"/>
      <dgm:spPr/>
      <dgm:t>
        <a:bodyPr/>
        <a:lstStyle/>
        <a:p>
          <a:endParaRPr lang="en-US"/>
        </a:p>
      </dgm:t>
    </dgm:pt>
    <dgm:pt modelId="{78416275-D21E-4AA6-B35D-E8489A12EB19}">
      <dgm:prSet phldrT="[Text]"/>
      <dgm:spPr/>
      <dgm:t>
        <a:bodyPr/>
        <a:lstStyle/>
        <a:p>
          <a:r>
            <a:rPr lang="en-US" dirty="0"/>
            <a:t>May 1</a:t>
          </a:r>
          <a:r>
            <a:rPr lang="en-US" baseline="30000" dirty="0"/>
            <a:t>st</a:t>
          </a:r>
          <a:endParaRPr lang="en-US" dirty="0"/>
        </a:p>
      </dgm:t>
    </dgm:pt>
    <dgm:pt modelId="{9CA6EA5A-32A1-4DCA-8CAC-B15D23DAF0A5}" type="parTrans" cxnId="{16972BBE-965A-4D5E-A2AF-1BB6980477E1}">
      <dgm:prSet/>
      <dgm:spPr/>
      <dgm:t>
        <a:bodyPr/>
        <a:lstStyle/>
        <a:p>
          <a:endParaRPr lang="en-US"/>
        </a:p>
      </dgm:t>
    </dgm:pt>
    <dgm:pt modelId="{38EA2E6B-A69A-477D-A431-DB88DD820CF2}" type="sibTrans" cxnId="{16972BBE-965A-4D5E-A2AF-1BB6980477E1}">
      <dgm:prSet/>
      <dgm:spPr/>
      <dgm:t>
        <a:bodyPr/>
        <a:lstStyle/>
        <a:p>
          <a:endParaRPr lang="en-US"/>
        </a:p>
      </dgm:t>
    </dgm:pt>
    <dgm:pt modelId="{34480584-57F8-45E3-8DF2-6C0449BD884C}">
      <dgm:prSet phldrT="[Text]" custT="1"/>
      <dgm:spPr/>
      <dgm:t>
        <a:bodyPr/>
        <a:lstStyle/>
        <a:p>
          <a:r>
            <a:rPr lang="en-US" sz="1100" dirty="0"/>
            <a:t>CT</a:t>
          </a:r>
        </a:p>
      </dgm:t>
    </dgm:pt>
    <dgm:pt modelId="{3B04BF54-A286-4ADB-97F1-6B5721465678}" type="parTrans" cxnId="{76BBA7C6-292F-4531-BDD4-49C6F9FF4D4D}">
      <dgm:prSet/>
      <dgm:spPr/>
      <dgm:t>
        <a:bodyPr/>
        <a:lstStyle/>
        <a:p>
          <a:endParaRPr lang="en-US"/>
        </a:p>
      </dgm:t>
    </dgm:pt>
    <dgm:pt modelId="{485CA919-A43F-4CED-A5EB-43E7DCA6D3D9}" type="sibTrans" cxnId="{76BBA7C6-292F-4531-BDD4-49C6F9FF4D4D}">
      <dgm:prSet/>
      <dgm:spPr/>
      <dgm:t>
        <a:bodyPr/>
        <a:lstStyle/>
        <a:p>
          <a:endParaRPr lang="en-US"/>
        </a:p>
      </dgm:t>
    </dgm:pt>
    <dgm:pt modelId="{7D31D005-402D-4328-AC67-E45B19521246}">
      <dgm:prSet phldrT="[Text]"/>
      <dgm:spPr/>
      <dgm:t>
        <a:bodyPr/>
        <a:lstStyle/>
        <a:p>
          <a:r>
            <a:rPr lang="en-US" dirty="0"/>
            <a:t>June 1</a:t>
          </a:r>
          <a:r>
            <a:rPr lang="en-US" baseline="30000" dirty="0"/>
            <a:t>st</a:t>
          </a:r>
          <a:endParaRPr lang="en-US" dirty="0"/>
        </a:p>
      </dgm:t>
    </dgm:pt>
    <dgm:pt modelId="{BEEDFB35-EA70-41B3-A0E9-55053E43AEEE}" type="parTrans" cxnId="{D33FFCBA-9AB5-4AF0-A3DB-DBB6088EC8CB}">
      <dgm:prSet/>
      <dgm:spPr/>
      <dgm:t>
        <a:bodyPr/>
        <a:lstStyle/>
        <a:p>
          <a:endParaRPr lang="en-US"/>
        </a:p>
      </dgm:t>
    </dgm:pt>
    <dgm:pt modelId="{FFC97BDE-50D5-4122-A00D-3424F91707E3}" type="sibTrans" cxnId="{D33FFCBA-9AB5-4AF0-A3DB-DBB6088EC8CB}">
      <dgm:prSet/>
      <dgm:spPr/>
      <dgm:t>
        <a:bodyPr/>
        <a:lstStyle/>
        <a:p>
          <a:endParaRPr lang="en-US"/>
        </a:p>
      </dgm:t>
    </dgm:pt>
    <dgm:pt modelId="{C47B9865-B8A4-44FF-868F-0049F3486D70}">
      <dgm:prSet phldrT="[Text]"/>
      <dgm:spPr/>
      <dgm:t>
        <a:bodyPr/>
        <a:lstStyle/>
        <a:p>
          <a:r>
            <a:rPr lang="en-US" dirty="0"/>
            <a:t>CO</a:t>
          </a:r>
        </a:p>
      </dgm:t>
    </dgm:pt>
    <dgm:pt modelId="{F36BD357-4751-490F-B5EB-AA8B760CE498}" type="parTrans" cxnId="{775419EC-807F-4FC5-B795-BF6C12DB047B}">
      <dgm:prSet/>
      <dgm:spPr/>
      <dgm:t>
        <a:bodyPr/>
        <a:lstStyle/>
        <a:p>
          <a:endParaRPr lang="en-US"/>
        </a:p>
      </dgm:t>
    </dgm:pt>
    <dgm:pt modelId="{0C9CE609-005C-4CCB-A608-6085828A96CB}" type="sibTrans" cxnId="{775419EC-807F-4FC5-B795-BF6C12DB047B}">
      <dgm:prSet/>
      <dgm:spPr/>
      <dgm:t>
        <a:bodyPr/>
        <a:lstStyle/>
        <a:p>
          <a:endParaRPr lang="en-US"/>
        </a:p>
      </dgm:t>
    </dgm:pt>
    <dgm:pt modelId="{BBAE18DB-E29A-40B7-8766-420A1C912842}">
      <dgm:prSet phldrT="[Text]"/>
      <dgm:spPr/>
      <dgm:t>
        <a:bodyPr/>
        <a:lstStyle/>
        <a:p>
          <a:r>
            <a:rPr lang="en-US" dirty="0"/>
            <a:t>July 1</a:t>
          </a:r>
          <a:r>
            <a:rPr lang="en-US" baseline="30000" dirty="0"/>
            <a:t>st</a:t>
          </a:r>
          <a:endParaRPr lang="en-US" dirty="0"/>
        </a:p>
      </dgm:t>
    </dgm:pt>
    <dgm:pt modelId="{19545A65-002C-4F15-8F1A-4C4637E1B01F}" type="parTrans" cxnId="{2E9CDCB9-9564-4DBA-B0A9-CE4830C07A2D}">
      <dgm:prSet/>
      <dgm:spPr/>
      <dgm:t>
        <a:bodyPr/>
        <a:lstStyle/>
        <a:p>
          <a:endParaRPr lang="en-US"/>
        </a:p>
      </dgm:t>
    </dgm:pt>
    <dgm:pt modelId="{A10B0AE5-911F-4934-99CC-0441A9FACBC0}" type="sibTrans" cxnId="{2E9CDCB9-9564-4DBA-B0A9-CE4830C07A2D}">
      <dgm:prSet/>
      <dgm:spPr/>
      <dgm:t>
        <a:bodyPr/>
        <a:lstStyle/>
        <a:p>
          <a:endParaRPr lang="en-US"/>
        </a:p>
      </dgm:t>
    </dgm:pt>
    <dgm:pt modelId="{41563470-FBE6-48CF-8F0A-EDB701764D89}">
      <dgm:prSet phldrT="[Text]"/>
      <dgm:spPr/>
      <dgm:t>
        <a:bodyPr/>
        <a:lstStyle/>
        <a:p>
          <a:r>
            <a:rPr lang="en-US" dirty="0"/>
            <a:t>IL</a:t>
          </a:r>
        </a:p>
      </dgm:t>
    </dgm:pt>
    <dgm:pt modelId="{4C37CA4A-55A4-4C37-860B-DA03BA7DF412}" type="parTrans" cxnId="{0E72CC38-1C6E-43E9-97BB-707A137115D2}">
      <dgm:prSet/>
      <dgm:spPr/>
      <dgm:t>
        <a:bodyPr/>
        <a:lstStyle/>
        <a:p>
          <a:endParaRPr lang="en-US"/>
        </a:p>
      </dgm:t>
    </dgm:pt>
    <dgm:pt modelId="{EA3A64AD-69B3-41C6-8789-C5D2489F3B6F}" type="sibTrans" cxnId="{0E72CC38-1C6E-43E9-97BB-707A137115D2}">
      <dgm:prSet/>
      <dgm:spPr/>
      <dgm:t>
        <a:bodyPr/>
        <a:lstStyle/>
        <a:p>
          <a:endParaRPr lang="en-US"/>
        </a:p>
      </dgm:t>
    </dgm:pt>
    <dgm:pt modelId="{1070C44F-12DB-41B6-B02C-055DD939A979}">
      <dgm:prSet phldrT="[Text]"/>
      <dgm:spPr/>
      <dgm:t>
        <a:bodyPr/>
        <a:lstStyle/>
        <a:p>
          <a:r>
            <a:rPr lang="en-US" dirty="0"/>
            <a:t>Aug 1</a:t>
          </a:r>
          <a:r>
            <a:rPr lang="en-US" baseline="30000" dirty="0"/>
            <a:t>st</a:t>
          </a:r>
          <a:r>
            <a:rPr lang="en-US" dirty="0"/>
            <a:t> </a:t>
          </a:r>
        </a:p>
      </dgm:t>
    </dgm:pt>
    <dgm:pt modelId="{2A2CEF4E-4869-410B-807B-AD342E7A889D}" type="parTrans" cxnId="{568E497F-2E45-4994-A31D-E7DED37A9D92}">
      <dgm:prSet/>
      <dgm:spPr/>
      <dgm:t>
        <a:bodyPr/>
        <a:lstStyle/>
        <a:p>
          <a:endParaRPr lang="en-US"/>
        </a:p>
      </dgm:t>
    </dgm:pt>
    <dgm:pt modelId="{72C33E21-98D1-4D04-B4CD-6D50857E846A}" type="sibTrans" cxnId="{568E497F-2E45-4994-A31D-E7DED37A9D92}">
      <dgm:prSet/>
      <dgm:spPr/>
      <dgm:t>
        <a:bodyPr/>
        <a:lstStyle/>
        <a:p>
          <a:endParaRPr lang="en-US"/>
        </a:p>
      </dgm:t>
    </dgm:pt>
    <dgm:pt modelId="{5803AF0F-A979-43DF-B379-129EBB6E281E}">
      <dgm:prSet phldrT="[Text]"/>
      <dgm:spPr/>
      <dgm:t>
        <a:bodyPr/>
        <a:lstStyle/>
        <a:p>
          <a:r>
            <a:rPr lang="en-US" dirty="0"/>
            <a:t>Sept 1</a:t>
          </a:r>
          <a:r>
            <a:rPr lang="en-US" baseline="30000" dirty="0"/>
            <a:t>st</a:t>
          </a:r>
          <a:r>
            <a:rPr lang="en-US" dirty="0"/>
            <a:t> </a:t>
          </a:r>
        </a:p>
      </dgm:t>
    </dgm:pt>
    <dgm:pt modelId="{75415846-87E5-44B3-B1B7-468CE1FD2CDC}" type="parTrans" cxnId="{C4A566C1-74EF-4D1F-88BF-9215EEBA6F5D}">
      <dgm:prSet/>
      <dgm:spPr/>
      <dgm:t>
        <a:bodyPr/>
        <a:lstStyle/>
        <a:p>
          <a:endParaRPr lang="en-US"/>
        </a:p>
      </dgm:t>
    </dgm:pt>
    <dgm:pt modelId="{3BB750A2-A5E5-4E93-81C4-6A2B1EF6FC47}" type="sibTrans" cxnId="{C4A566C1-74EF-4D1F-88BF-9215EEBA6F5D}">
      <dgm:prSet/>
      <dgm:spPr/>
      <dgm:t>
        <a:bodyPr/>
        <a:lstStyle/>
        <a:p>
          <a:endParaRPr lang="en-US"/>
        </a:p>
      </dgm:t>
    </dgm:pt>
    <dgm:pt modelId="{6309F956-AA79-4E8F-9782-2D7AFA8AC0AB}">
      <dgm:prSet phldrT="[Text]"/>
      <dgm:spPr/>
      <dgm:t>
        <a:bodyPr/>
        <a:lstStyle/>
        <a:p>
          <a:r>
            <a:rPr lang="en-US" dirty="0"/>
            <a:t>Oct 1</a:t>
          </a:r>
          <a:r>
            <a:rPr lang="en-US" baseline="30000" dirty="0"/>
            <a:t>st</a:t>
          </a:r>
          <a:r>
            <a:rPr lang="en-US" dirty="0"/>
            <a:t> </a:t>
          </a:r>
        </a:p>
      </dgm:t>
    </dgm:pt>
    <dgm:pt modelId="{FEF96D07-3268-4589-9D63-4A6C4FC17E96}" type="parTrans" cxnId="{34D6B172-2D39-4EC4-B724-5870DA89BA3E}">
      <dgm:prSet/>
      <dgm:spPr/>
      <dgm:t>
        <a:bodyPr/>
        <a:lstStyle/>
        <a:p>
          <a:endParaRPr lang="en-US"/>
        </a:p>
      </dgm:t>
    </dgm:pt>
    <dgm:pt modelId="{D3C0CE33-4E76-4BC5-ABE5-50F7712FCAC4}" type="sibTrans" cxnId="{34D6B172-2D39-4EC4-B724-5870DA89BA3E}">
      <dgm:prSet/>
      <dgm:spPr/>
      <dgm:t>
        <a:bodyPr/>
        <a:lstStyle/>
        <a:p>
          <a:endParaRPr lang="en-US"/>
        </a:p>
      </dgm:t>
    </dgm:pt>
    <dgm:pt modelId="{D5524780-BD73-4487-A8E3-AE1DB52CF381}">
      <dgm:prSet phldrT="[Text]" custT="1"/>
      <dgm:spPr/>
      <dgm:t>
        <a:bodyPr/>
        <a:lstStyle/>
        <a:p>
          <a:r>
            <a:rPr lang="en-US" sz="1100" dirty="0"/>
            <a:t>DC</a:t>
          </a:r>
        </a:p>
      </dgm:t>
    </dgm:pt>
    <dgm:pt modelId="{C697D960-5DFF-4401-97EE-C86B5EB65BFF}" type="parTrans" cxnId="{86A88AB3-4863-4B25-90D9-4EBFBA8D4996}">
      <dgm:prSet/>
      <dgm:spPr/>
      <dgm:t>
        <a:bodyPr/>
        <a:lstStyle/>
        <a:p>
          <a:endParaRPr lang="en-US"/>
        </a:p>
      </dgm:t>
    </dgm:pt>
    <dgm:pt modelId="{E3FC37C6-999D-4297-9F35-B39101F7C376}" type="sibTrans" cxnId="{86A88AB3-4863-4B25-90D9-4EBFBA8D4996}">
      <dgm:prSet/>
      <dgm:spPr/>
      <dgm:t>
        <a:bodyPr/>
        <a:lstStyle/>
        <a:p>
          <a:endParaRPr lang="en-US"/>
        </a:p>
      </dgm:t>
    </dgm:pt>
    <dgm:pt modelId="{689F1971-72D4-499D-B282-44A1B729503E}">
      <dgm:prSet phldrT="[Text]" custT="1"/>
      <dgm:spPr/>
      <dgm:t>
        <a:bodyPr/>
        <a:lstStyle/>
        <a:p>
          <a:r>
            <a:rPr lang="en-US" sz="1100" dirty="0"/>
            <a:t>GU</a:t>
          </a:r>
        </a:p>
      </dgm:t>
    </dgm:pt>
    <dgm:pt modelId="{9A99F1B4-987F-4D2E-82F0-29A83FB353A8}" type="parTrans" cxnId="{95B6C771-E226-4069-8D0B-63E30C0716C1}">
      <dgm:prSet/>
      <dgm:spPr/>
      <dgm:t>
        <a:bodyPr/>
        <a:lstStyle/>
        <a:p>
          <a:endParaRPr lang="en-US"/>
        </a:p>
      </dgm:t>
    </dgm:pt>
    <dgm:pt modelId="{92495F1E-DEAA-466E-A197-D9D12FCBE1F1}" type="sibTrans" cxnId="{95B6C771-E226-4069-8D0B-63E30C0716C1}">
      <dgm:prSet/>
      <dgm:spPr/>
      <dgm:t>
        <a:bodyPr/>
        <a:lstStyle/>
        <a:p>
          <a:endParaRPr lang="en-US"/>
        </a:p>
      </dgm:t>
    </dgm:pt>
    <dgm:pt modelId="{B971DA2F-9678-4867-B4BC-5119A9E74FAB}">
      <dgm:prSet phldrT="[Text]" custT="1"/>
      <dgm:spPr/>
      <dgm:t>
        <a:bodyPr/>
        <a:lstStyle/>
        <a:p>
          <a:r>
            <a:rPr lang="en-US" sz="1100" dirty="0"/>
            <a:t>NC</a:t>
          </a:r>
        </a:p>
      </dgm:t>
    </dgm:pt>
    <dgm:pt modelId="{4F1BDA28-4481-43EC-95AC-5D1A71ADF892}" type="parTrans" cxnId="{2B56BE6C-C2B0-4B72-A8CD-9D4E2CFDB050}">
      <dgm:prSet/>
      <dgm:spPr/>
      <dgm:t>
        <a:bodyPr/>
        <a:lstStyle/>
        <a:p>
          <a:endParaRPr lang="en-US"/>
        </a:p>
      </dgm:t>
    </dgm:pt>
    <dgm:pt modelId="{9363CFA4-8FAF-4C07-9B6E-16F147380ED9}" type="sibTrans" cxnId="{2B56BE6C-C2B0-4B72-A8CD-9D4E2CFDB050}">
      <dgm:prSet/>
      <dgm:spPr/>
      <dgm:t>
        <a:bodyPr/>
        <a:lstStyle/>
        <a:p>
          <a:endParaRPr lang="en-US"/>
        </a:p>
      </dgm:t>
    </dgm:pt>
    <dgm:pt modelId="{7E40CF8C-0F22-43E6-B8CF-11FB329C6E1C}">
      <dgm:prSet phldrT="[Text]" custT="1"/>
      <dgm:spPr/>
      <dgm:t>
        <a:bodyPr/>
        <a:lstStyle/>
        <a:p>
          <a:r>
            <a:rPr lang="en-US" sz="1100" dirty="0"/>
            <a:t>RI</a:t>
          </a:r>
        </a:p>
      </dgm:t>
    </dgm:pt>
    <dgm:pt modelId="{B422B38A-F8CE-4DB8-844D-6801ECB77DC1}" type="parTrans" cxnId="{555FD9AD-2F0A-43AA-A842-ADA8CECDE316}">
      <dgm:prSet/>
      <dgm:spPr/>
      <dgm:t>
        <a:bodyPr/>
        <a:lstStyle/>
        <a:p>
          <a:endParaRPr lang="en-US"/>
        </a:p>
      </dgm:t>
    </dgm:pt>
    <dgm:pt modelId="{D7E50CBA-2C5C-47D3-8710-EF9D3359D843}" type="sibTrans" cxnId="{555FD9AD-2F0A-43AA-A842-ADA8CECDE316}">
      <dgm:prSet/>
      <dgm:spPr/>
      <dgm:t>
        <a:bodyPr/>
        <a:lstStyle/>
        <a:p>
          <a:endParaRPr lang="en-US"/>
        </a:p>
      </dgm:t>
    </dgm:pt>
    <dgm:pt modelId="{F6F4854D-B0D1-4C16-A5AC-CA51EEED799F}">
      <dgm:prSet phldrT="[Text]" custT="1"/>
      <dgm:spPr/>
      <dgm:t>
        <a:bodyPr/>
        <a:lstStyle/>
        <a:p>
          <a:r>
            <a:rPr lang="en-US" sz="1100" dirty="0"/>
            <a:t>UT</a:t>
          </a:r>
        </a:p>
      </dgm:t>
    </dgm:pt>
    <dgm:pt modelId="{51C449AA-922B-4331-9954-17FCBE3E1670}" type="parTrans" cxnId="{DC06DBFA-33DC-43E2-A76B-786700B3F54B}">
      <dgm:prSet/>
      <dgm:spPr/>
      <dgm:t>
        <a:bodyPr/>
        <a:lstStyle/>
        <a:p>
          <a:endParaRPr lang="en-US"/>
        </a:p>
      </dgm:t>
    </dgm:pt>
    <dgm:pt modelId="{5D0327A2-1BC0-4D4D-B12E-027F578AE30D}" type="sibTrans" cxnId="{DC06DBFA-33DC-43E2-A76B-786700B3F54B}">
      <dgm:prSet/>
      <dgm:spPr/>
      <dgm:t>
        <a:bodyPr/>
        <a:lstStyle/>
        <a:p>
          <a:endParaRPr lang="en-US"/>
        </a:p>
      </dgm:t>
    </dgm:pt>
    <dgm:pt modelId="{E34F049C-9BA2-48FF-8537-F8169CCE2C67}">
      <dgm:prSet phldrT="[Text]"/>
      <dgm:spPr/>
      <dgm:t>
        <a:bodyPr/>
        <a:lstStyle/>
        <a:p>
          <a:r>
            <a:rPr lang="en-US" dirty="0"/>
            <a:t>IN</a:t>
          </a:r>
        </a:p>
      </dgm:t>
    </dgm:pt>
    <dgm:pt modelId="{0E63B652-5043-442F-A2DF-B0F8CCF38F74}" type="parTrans" cxnId="{F30B5AC2-DB12-4CCC-ABD9-BC784EE2354A}">
      <dgm:prSet/>
      <dgm:spPr/>
      <dgm:t>
        <a:bodyPr/>
        <a:lstStyle/>
        <a:p>
          <a:endParaRPr lang="en-US"/>
        </a:p>
      </dgm:t>
    </dgm:pt>
    <dgm:pt modelId="{A9DDCD61-AB3A-42F3-B1B1-CF29F5D97184}" type="sibTrans" cxnId="{F30B5AC2-DB12-4CCC-ABD9-BC784EE2354A}">
      <dgm:prSet/>
      <dgm:spPr/>
      <dgm:t>
        <a:bodyPr/>
        <a:lstStyle/>
        <a:p>
          <a:endParaRPr lang="en-US"/>
        </a:p>
      </dgm:t>
    </dgm:pt>
    <dgm:pt modelId="{FDF07121-336D-4056-878E-FBF8DA321CD4}">
      <dgm:prSet phldrT="[Text]"/>
      <dgm:spPr/>
      <dgm:t>
        <a:bodyPr/>
        <a:lstStyle/>
        <a:p>
          <a:r>
            <a:rPr lang="en-US" dirty="0"/>
            <a:t>MA</a:t>
          </a:r>
        </a:p>
      </dgm:t>
    </dgm:pt>
    <dgm:pt modelId="{6FAA6677-7321-46F5-B402-8CBE41B96FC3}" type="parTrans" cxnId="{94B758BF-33FC-4411-AA19-E01EDEFB20A6}">
      <dgm:prSet/>
      <dgm:spPr/>
      <dgm:t>
        <a:bodyPr/>
        <a:lstStyle/>
        <a:p>
          <a:endParaRPr lang="en-US"/>
        </a:p>
      </dgm:t>
    </dgm:pt>
    <dgm:pt modelId="{6BD15DC5-7BBD-4198-9D33-FB3B66DE99FC}" type="sibTrans" cxnId="{94B758BF-33FC-4411-AA19-E01EDEFB20A6}">
      <dgm:prSet/>
      <dgm:spPr/>
      <dgm:t>
        <a:bodyPr/>
        <a:lstStyle/>
        <a:p>
          <a:endParaRPr lang="en-US"/>
        </a:p>
      </dgm:t>
    </dgm:pt>
    <dgm:pt modelId="{82EEF0F7-C5A9-4AF8-AC6C-5344DCC5E3E8}">
      <dgm:prSet phldrT="[Text]"/>
      <dgm:spPr/>
      <dgm:t>
        <a:bodyPr/>
        <a:lstStyle/>
        <a:p>
          <a:r>
            <a:rPr lang="en-US" dirty="0"/>
            <a:t>MS</a:t>
          </a:r>
        </a:p>
      </dgm:t>
    </dgm:pt>
    <dgm:pt modelId="{19EDD5DD-4F64-41B0-90D0-E44C6EBF4EE9}" type="parTrans" cxnId="{39326976-3911-41A6-BF68-C5B01E15A909}">
      <dgm:prSet/>
      <dgm:spPr/>
      <dgm:t>
        <a:bodyPr/>
        <a:lstStyle/>
        <a:p>
          <a:endParaRPr lang="en-US"/>
        </a:p>
      </dgm:t>
    </dgm:pt>
    <dgm:pt modelId="{CFEDFD1E-9C45-4021-8C86-5E4D2C6B6422}" type="sibTrans" cxnId="{39326976-3911-41A6-BF68-C5B01E15A909}">
      <dgm:prSet/>
      <dgm:spPr/>
      <dgm:t>
        <a:bodyPr/>
        <a:lstStyle/>
        <a:p>
          <a:endParaRPr lang="en-US"/>
        </a:p>
      </dgm:t>
    </dgm:pt>
    <dgm:pt modelId="{E74D0CE3-A3EB-49AE-AF5C-CDED7B6B9961}">
      <dgm:prSet phldrT="[Text]"/>
      <dgm:spPr/>
      <dgm:t>
        <a:bodyPr/>
        <a:lstStyle/>
        <a:p>
          <a:r>
            <a:rPr lang="en-US" dirty="0"/>
            <a:t>NE</a:t>
          </a:r>
        </a:p>
      </dgm:t>
    </dgm:pt>
    <dgm:pt modelId="{22204007-760F-4662-980E-8ABAB494A863}" type="parTrans" cxnId="{C27F775A-96BB-4250-87C0-FBAC9FDA941C}">
      <dgm:prSet/>
      <dgm:spPr/>
      <dgm:t>
        <a:bodyPr/>
        <a:lstStyle/>
        <a:p>
          <a:endParaRPr lang="en-US"/>
        </a:p>
      </dgm:t>
    </dgm:pt>
    <dgm:pt modelId="{11CF424A-C0FE-40DE-9BFD-B755741B98F5}" type="sibTrans" cxnId="{C27F775A-96BB-4250-87C0-FBAC9FDA941C}">
      <dgm:prSet/>
      <dgm:spPr/>
      <dgm:t>
        <a:bodyPr/>
        <a:lstStyle/>
        <a:p>
          <a:endParaRPr lang="en-US"/>
        </a:p>
      </dgm:t>
    </dgm:pt>
    <dgm:pt modelId="{F04D42AD-E621-4ABA-849A-9A20F08F8605}">
      <dgm:prSet phldrT="[Text]"/>
      <dgm:spPr/>
      <dgm:t>
        <a:bodyPr/>
        <a:lstStyle/>
        <a:p>
          <a:r>
            <a:rPr lang="en-US" dirty="0"/>
            <a:t>NV</a:t>
          </a:r>
        </a:p>
      </dgm:t>
    </dgm:pt>
    <dgm:pt modelId="{57ECDA44-3E63-4F8B-87E3-EB734CBB5C1A}" type="parTrans" cxnId="{D4890EEA-1D46-438E-9E2B-C0334FAE3EE8}">
      <dgm:prSet/>
      <dgm:spPr/>
      <dgm:t>
        <a:bodyPr/>
        <a:lstStyle/>
        <a:p>
          <a:endParaRPr lang="en-US"/>
        </a:p>
      </dgm:t>
    </dgm:pt>
    <dgm:pt modelId="{1C22D156-7D5F-46DD-AF29-71D05DB47882}" type="sibTrans" cxnId="{D4890EEA-1D46-438E-9E2B-C0334FAE3EE8}">
      <dgm:prSet/>
      <dgm:spPr/>
      <dgm:t>
        <a:bodyPr/>
        <a:lstStyle/>
        <a:p>
          <a:endParaRPr lang="en-US"/>
        </a:p>
      </dgm:t>
    </dgm:pt>
    <dgm:pt modelId="{89AF6EFE-83A7-4BF6-8965-ABCF0FEBAF41}">
      <dgm:prSet phldrT="[Text]"/>
      <dgm:spPr/>
      <dgm:t>
        <a:bodyPr/>
        <a:lstStyle/>
        <a:p>
          <a:r>
            <a:rPr lang="en-US" dirty="0"/>
            <a:t>OK</a:t>
          </a:r>
        </a:p>
      </dgm:t>
    </dgm:pt>
    <dgm:pt modelId="{2EAEE871-904D-4468-83CF-8795491A81C0}" type="parTrans" cxnId="{4E888913-E687-43CA-B6A8-32E596DAFB41}">
      <dgm:prSet/>
      <dgm:spPr/>
      <dgm:t>
        <a:bodyPr/>
        <a:lstStyle/>
        <a:p>
          <a:endParaRPr lang="en-US"/>
        </a:p>
      </dgm:t>
    </dgm:pt>
    <dgm:pt modelId="{1BD7944F-FA7A-467E-B786-8AEC261AEC12}" type="sibTrans" cxnId="{4E888913-E687-43CA-B6A8-32E596DAFB41}">
      <dgm:prSet/>
      <dgm:spPr/>
      <dgm:t>
        <a:bodyPr/>
        <a:lstStyle/>
        <a:p>
          <a:endParaRPr lang="en-US"/>
        </a:p>
      </dgm:t>
    </dgm:pt>
    <dgm:pt modelId="{615308FC-9285-431A-8FCE-843C36927F82}">
      <dgm:prSet phldrT="[Text]"/>
      <dgm:spPr/>
      <dgm:t>
        <a:bodyPr/>
        <a:lstStyle/>
        <a:p>
          <a:r>
            <a:rPr lang="en-US" dirty="0"/>
            <a:t>KS</a:t>
          </a:r>
        </a:p>
      </dgm:t>
    </dgm:pt>
    <dgm:pt modelId="{11E16A3D-E3FC-4205-AD05-D695517DE554}" type="parTrans" cxnId="{F0E8A3A8-045D-4961-9DE8-7B45A1793AE8}">
      <dgm:prSet/>
      <dgm:spPr/>
      <dgm:t>
        <a:bodyPr/>
        <a:lstStyle/>
        <a:p>
          <a:endParaRPr lang="en-US"/>
        </a:p>
      </dgm:t>
    </dgm:pt>
    <dgm:pt modelId="{0CF01117-A312-4B29-BAC6-A829DAACA2B0}" type="sibTrans" cxnId="{F0E8A3A8-045D-4961-9DE8-7B45A1793AE8}">
      <dgm:prSet/>
      <dgm:spPr/>
      <dgm:t>
        <a:bodyPr/>
        <a:lstStyle/>
        <a:p>
          <a:endParaRPr lang="en-US"/>
        </a:p>
      </dgm:t>
    </dgm:pt>
    <dgm:pt modelId="{815DCF31-76FA-438F-9022-60F077004344}">
      <dgm:prSet phldrT="[Text]"/>
      <dgm:spPr/>
      <dgm:t>
        <a:bodyPr/>
        <a:lstStyle/>
        <a:p>
          <a:r>
            <a:rPr lang="en-US" dirty="0"/>
            <a:t>MD</a:t>
          </a:r>
        </a:p>
      </dgm:t>
    </dgm:pt>
    <dgm:pt modelId="{D703E7FC-52FA-4B02-A6DD-0BF7D981FBE8}" type="parTrans" cxnId="{8E656ED0-0836-4554-AD75-3D52200C85A3}">
      <dgm:prSet/>
      <dgm:spPr/>
      <dgm:t>
        <a:bodyPr/>
        <a:lstStyle/>
        <a:p>
          <a:endParaRPr lang="en-US"/>
        </a:p>
      </dgm:t>
    </dgm:pt>
    <dgm:pt modelId="{B5CD9630-A5BD-4462-AAC1-5D367F1F06E8}" type="sibTrans" cxnId="{8E656ED0-0836-4554-AD75-3D52200C85A3}">
      <dgm:prSet/>
      <dgm:spPr/>
      <dgm:t>
        <a:bodyPr/>
        <a:lstStyle/>
        <a:p>
          <a:endParaRPr lang="en-US"/>
        </a:p>
      </dgm:t>
    </dgm:pt>
    <dgm:pt modelId="{F391CDCC-5020-464B-8A33-3669B87DA8F1}">
      <dgm:prSet phldrT="[Text]"/>
      <dgm:spPr/>
      <dgm:t>
        <a:bodyPr/>
        <a:lstStyle/>
        <a:p>
          <a:r>
            <a:rPr lang="en-US" dirty="0"/>
            <a:t>OR</a:t>
          </a:r>
        </a:p>
      </dgm:t>
    </dgm:pt>
    <dgm:pt modelId="{47CB9058-1387-457B-9787-EFE7535C0132}" type="parTrans" cxnId="{7BE9AA73-EF5B-48D7-8751-085A162E41E0}">
      <dgm:prSet/>
      <dgm:spPr/>
      <dgm:t>
        <a:bodyPr/>
        <a:lstStyle/>
        <a:p>
          <a:endParaRPr lang="en-US"/>
        </a:p>
      </dgm:t>
    </dgm:pt>
    <dgm:pt modelId="{2DEBCBD4-FE4D-4ED7-BDBA-98FAF491F376}" type="sibTrans" cxnId="{7BE9AA73-EF5B-48D7-8751-085A162E41E0}">
      <dgm:prSet/>
      <dgm:spPr/>
      <dgm:t>
        <a:bodyPr/>
        <a:lstStyle/>
        <a:p>
          <a:endParaRPr lang="en-US"/>
        </a:p>
      </dgm:t>
    </dgm:pt>
    <dgm:pt modelId="{1B2419A9-3CC6-49D7-B533-1D2CF3EE4DD1}">
      <dgm:prSet phldrT="[Text]"/>
      <dgm:spPr/>
      <dgm:t>
        <a:bodyPr/>
        <a:lstStyle/>
        <a:p>
          <a:r>
            <a:rPr lang="en-US" dirty="0"/>
            <a:t>PR</a:t>
          </a:r>
        </a:p>
      </dgm:t>
    </dgm:pt>
    <dgm:pt modelId="{72C97BCE-4037-454B-93A8-9A4D2CBE6B97}" type="parTrans" cxnId="{4610845E-C11F-40E5-B5BC-D9032303FE82}">
      <dgm:prSet/>
      <dgm:spPr/>
      <dgm:t>
        <a:bodyPr/>
        <a:lstStyle/>
        <a:p>
          <a:endParaRPr lang="en-US"/>
        </a:p>
      </dgm:t>
    </dgm:pt>
    <dgm:pt modelId="{5A514B3D-38F6-4C41-A40D-FE1C1580A941}" type="sibTrans" cxnId="{4610845E-C11F-40E5-B5BC-D9032303FE82}">
      <dgm:prSet/>
      <dgm:spPr/>
      <dgm:t>
        <a:bodyPr/>
        <a:lstStyle/>
        <a:p>
          <a:endParaRPr lang="en-US"/>
        </a:p>
      </dgm:t>
    </dgm:pt>
    <dgm:pt modelId="{D708F761-E242-478E-9824-D77C33A20766}">
      <dgm:prSet phldrT="[Text]"/>
      <dgm:spPr/>
      <dgm:t>
        <a:bodyPr/>
        <a:lstStyle/>
        <a:p>
          <a:r>
            <a:rPr lang="en-US" dirty="0"/>
            <a:t>TX</a:t>
          </a:r>
        </a:p>
      </dgm:t>
    </dgm:pt>
    <dgm:pt modelId="{22EEBD8E-A347-47A9-A785-6D648D19EEBC}" type="parTrans" cxnId="{3986CF69-DD80-469C-8596-5ABBA26BFFCE}">
      <dgm:prSet/>
      <dgm:spPr/>
      <dgm:t>
        <a:bodyPr/>
        <a:lstStyle/>
        <a:p>
          <a:endParaRPr lang="en-US"/>
        </a:p>
      </dgm:t>
    </dgm:pt>
    <dgm:pt modelId="{2509C028-3B99-444E-BE39-F892AF6CB974}" type="sibTrans" cxnId="{3986CF69-DD80-469C-8596-5ABBA26BFFCE}">
      <dgm:prSet/>
      <dgm:spPr/>
      <dgm:t>
        <a:bodyPr/>
        <a:lstStyle/>
        <a:p>
          <a:endParaRPr lang="en-US"/>
        </a:p>
      </dgm:t>
    </dgm:pt>
    <dgm:pt modelId="{63B52FFF-F5D5-41BA-8905-19BC230F1333}">
      <dgm:prSet phldrT="[Text]"/>
      <dgm:spPr/>
      <dgm:t>
        <a:bodyPr/>
        <a:lstStyle/>
        <a:p>
          <a:r>
            <a:rPr lang="en-US" dirty="0"/>
            <a:t>VA</a:t>
          </a:r>
        </a:p>
      </dgm:t>
    </dgm:pt>
    <dgm:pt modelId="{125B57AA-E6FC-494E-B2F4-E6E6041D452B}" type="parTrans" cxnId="{8A75A4F1-CD92-43B0-86F7-F93C52AB63B5}">
      <dgm:prSet/>
      <dgm:spPr/>
      <dgm:t>
        <a:bodyPr/>
        <a:lstStyle/>
        <a:p>
          <a:endParaRPr lang="en-US"/>
        </a:p>
      </dgm:t>
    </dgm:pt>
    <dgm:pt modelId="{E03CE451-E8A4-4801-BA4D-56609564612F}" type="sibTrans" cxnId="{8A75A4F1-CD92-43B0-86F7-F93C52AB63B5}">
      <dgm:prSet/>
      <dgm:spPr/>
      <dgm:t>
        <a:bodyPr/>
        <a:lstStyle/>
        <a:p>
          <a:endParaRPr lang="en-US"/>
        </a:p>
      </dgm:t>
    </dgm:pt>
    <dgm:pt modelId="{ADD33721-4D37-4F4D-9B9F-90AA0DF0B2AD}">
      <dgm:prSet phldrT="[Text]"/>
      <dgm:spPr/>
      <dgm:t>
        <a:bodyPr/>
        <a:lstStyle/>
        <a:p>
          <a:r>
            <a:rPr lang="en-US" dirty="0"/>
            <a:t>VI</a:t>
          </a:r>
        </a:p>
      </dgm:t>
    </dgm:pt>
    <dgm:pt modelId="{996C5780-AAF6-4E61-B41A-35A7AF699B69}" type="parTrans" cxnId="{5B0EC55F-6529-44AE-B59A-B481F4EE39C2}">
      <dgm:prSet/>
      <dgm:spPr/>
      <dgm:t>
        <a:bodyPr/>
        <a:lstStyle/>
        <a:p>
          <a:endParaRPr lang="en-US"/>
        </a:p>
      </dgm:t>
    </dgm:pt>
    <dgm:pt modelId="{23563943-65FA-49CA-A66A-2B6D35A9F7C3}" type="sibTrans" cxnId="{5B0EC55F-6529-44AE-B59A-B481F4EE39C2}">
      <dgm:prSet/>
      <dgm:spPr/>
      <dgm:t>
        <a:bodyPr/>
        <a:lstStyle/>
        <a:p>
          <a:endParaRPr lang="en-US"/>
        </a:p>
      </dgm:t>
    </dgm:pt>
    <dgm:pt modelId="{A6FCE38F-436B-4A30-B77E-5911D9BE46B7}">
      <dgm:prSet phldrT="[Text]"/>
      <dgm:spPr/>
      <dgm:t>
        <a:bodyPr/>
        <a:lstStyle/>
        <a:p>
          <a:r>
            <a:rPr lang="en-US" dirty="0"/>
            <a:t>WY</a:t>
          </a:r>
        </a:p>
      </dgm:t>
    </dgm:pt>
    <dgm:pt modelId="{1F444FBB-CDCE-45A0-9D7D-6535C4882751}" type="parTrans" cxnId="{FF2A0099-41DC-4CFD-A780-0D8C5414AD62}">
      <dgm:prSet/>
      <dgm:spPr/>
      <dgm:t>
        <a:bodyPr/>
        <a:lstStyle/>
        <a:p>
          <a:endParaRPr lang="en-US"/>
        </a:p>
      </dgm:t>
    </dgm:pt>
    <dgm:pt modelId="{EB06816F-BEF0-45B2-9517-5AAA587CFD57}" type="sibTrans" cxnId="{FF2A0099-41DC-4CFD-A780-0D8C5414AD62}">
      <dgm:prSet/>
      <dgm:spPr/>
      <dgm:t>
        <a:bodyPr/>
        <a:lstStyle/>
        <a:p>
          <a:endParaRPr lang="en-US"/>
        </a:p>
      </dgm:t>
    </dgm:pt>
    <dgm:pt modelId="{F2F8A71D-C8BB-413B-93ED-BAE48D0F5486}">
      <dgm:prSet phldrT="[Text]"/>
      <dgm:spPr/>
      <dgm:t>
        <a:bodyPr/>
        <a:lstStyle/>
        <a:p>
          <a:r>
            <a:rPr lang="en-US" dirty="0"/>
            <a:t>AK</a:t>
          </a:r>
        </a:p>
      </dgm:t>
    </dgm:pt>
    <dgm:pt modelId="{95EC5733-8275-421B-B00B-9585C6B4DCB9}" type="parTrans" cxnId="{B21FA8E7-03EA-4CC8-8087-E78891A9E755}">
      <dgm:prSet/>
      <dgm:spPr/>
      <dgm:t>
        <a:bodyPr/>
        <a:lstStyle/>
        <a:p>
          <a:endParaRPr lang="en-US"/>
        </a:p>
      </dgm:t>
    </dgm:pt>
    <dgm:pt modelId="{CC077700-4EBF-44B5-A278-9944224AE328}" type="sibTrans" cxnId="{B21FA8E7-03EA-4CC8-8087-E78891A9E755}">
      <dgm:prSet/>
      <dgm:spPr/>
      <dgm:t>
        <a:bodyPr/>
        <a:lstStyle/>
        <a:p>
          <a:endParaRPr lang="en-US"/>
        </a:p>
      </dgm:t>
    </dgm:pt>
    <dgm:pt modelId="{21A11241-DD91-4DCB-A271-A2CEF1288FBD}">
      <dgm:prSet phldrT="[Text]"/>
      <dgm:spPr/>
      <dgm:t>
        <a:bodyPr/>
        <a:lstStyle/>
        <a:p>
          <a:r>
            <a:rPr lang="en-US" dirty="0"/>
            <a:t>AR</a:t>
          </a:r>
        </a:p>
      </dgm:t>
    </dgm:pt>
    <dgm:pt modelId="{E84479A8-A2D7-4063-B19C-89CA4CAF200C}" type="parTrans" cxnId="{9C6C1D10-505C-4D34-9973-C6A1317F9356}">
      <dgm:prSet/>
      <dgm:spPr/>
      <dgm:t>
        <a:bodyPr/>
        <a:lstStyle/>
        <a:p>
          <a:endParaRPr lang="en-US"/>
        </a:p>
      </dgm:t>
    </dgm:pt>
    <dgm:pt modelId="{10EA5443-277C-4304-AB33-07CAB5F3B10F}" type="sibTrans" cxnId="{9C6C1D10-505C-4D34-9973-C6A1317F9356}">
      <dgm:prSet/>
      <dgm:spPr/>
      <dgm:t>
        <a:bodyPr/>
        <a:lstStyle/>
        <a:p>
          <a:endParaRPr lang="en-US"/>
        </a:p>
      </dgm:t>
    </dgm:pt>
    <dgm:pt modelId="{98931CB2-49E8-40A5-8C0D-86841F0CE517}">
      <dgm:prSet phldrT="[Text]"/>
      <dgm:spPr/>
      <dgm:t>
        <a:bodyPr/>
        <a:lstStyle/>
        <a:p>
          <a:r>
            <a:rPr lang="en-US" dirty="0"/>
            <a:t>DE</a:t>
          </a:r>
        </a:p>
      </dgm:t>
    </dgm:pt>
    <dgm:pt modelId="{F0281DEF-5B92-467F-A9CB-851119F0E7D2}" type="parTrans" cxnId="{5B13ADA0-5124-4D59-8A13-D3BBA4621350}">
      <dgm:prSet/>
      <dgm:spPr/>
      <dgm:t>
        <a:bodyPr/>
        <a:lstStyle/>
        <a:p>
          <a:endParaRPr lang="en-US"/>
        </a:p>
      </dgm:t>
    </dgm:pt>
    <dgm:pt modelId="{FD80E5A2-6B73-4DB1-9E21-40E48BB79D78}" type="sibTrans" cxnId="{5B13ADA0-5124-4D59-8A13-D3BBA4621350}">
      <dgm:prSet/>
      <dgm:spPr/>
      <dgm:t>
        <a:bodyPr/>
        <a:lstStyle/>
        <a:p>
          <a:endParaRPr lang="en-US"/>
        </a:p>
      </dgm:t>
    </dgm:pt>
    <dgm:pt modelId="{46E55B11-4EEB-49B9-AC48-4E0C0033250B}">
      <dgm:prSet phldrT="[Text]"/>
      <dgm:spPr/>
      <dgm:t>
        <a:bodyPr/>
        <a:lstStyle/>
        <a:p>
          <a:r>
            <a:rPr lang="en-US" dirty="0"/>
            <a:t>FL</a:t>
          </a:r>
        </a:p>
      </dgm:t>
    </dgm:pt>
    <dgm:pt modelId="{63D89279-A5AA-4DD1-8FB3-65CD1B54025B}" type="parTrans" cxnId="{5A46EAFB-144C-497B-859D-7233FBE0070D}">
      <dgm:prSet/>
      <dgm:spPr/>
      <dgm:t>
        <a:bodyPr/>
        <a:lstStyle/>
        <a:p>
          <a:endParaRPr lang="en-US"/>
        </a:p>
      </dgm:t>
    </dgm:pt>
    <dgm:pt modelId="{03E52FDE-72D1-4CB6-B50F-B9EF16F3EDAB}" type="sibTrans" cxnId="{5A46EAFB-144C-497B-859D-7233FBE0070D}">
      <dgm:prSet/>
      <dgm:spPr/>
      <dgm:t>
        <a:bodyPr/>
        <a:lstStyle/>
        <a:p>
          <a:endParaRPr lang="en-US"/>
        </a:p>
      </dgm:t>
    </dgm:pt>
    <dgm:pt modelId="{98895968-0FE1-4DDE-AC21-59E45D59681B}">
      <dgm:prSet phldrT="[Text]"/>
      <dgm:spPr/>
      <dgm:t>
        <a:bodyPr/>
        <a:lstStyle/>
        <a:p>
          <a:r>
            <a:rPr lang="en-US" dirty="0"/>
            <a:t>KY</a:t>
          </a:r>
        </a:p>
      </dgm:t>
    </dgm:pt>
    <dgm:pt modelId="{F903FE2E-5F7D-4E3F-AD40-10D3D00E7D27}" type="parTrans" cxnId="{2FF248CF-28AC-4274-BF20-73A2CDE2F114}">
      <dgm:prSet/>
      <dgm:spPr/>
      <dgm:t>
        <a:bodyPr/>
        <a:lstStyle/>
        <a:p>
          <a:endParaRPr lang="en-US"/>
        </a:p>
      </dgm:t>
    </dgm:pt>
    <dgm:pt modelId="{27BAD9A8-34D8-4D79-8AA2-3574097EAF38}" type="sibTrans" cxnId="{2FF248CF-28AC-4274-BF20-73A2CDE2F114}">
      <dgm:prSet/>
      <dgm:spPr/>
      <dgm:t>
        <a:bodyPr/>
        <a:lstStyle/>
        <a:p>
          <a:endParaRPr lang="en-US"/>
        </a:p>
      </dgm:t>
    </dgm:pt>
    <dgm:pt modelId="{F016D565-EB59-4142-AB43-522AC787BE3D}">
      <dgm:prSet phldrT="[Text]"/>
      <dgm:spPr/>
      <dgm:t>
        <a:bodyPr/>
        <a:lstStyle/>
        <a:p>
          <a:r>
            <a:rPr lang="en-US" dirty="0"/>
            <a:t>ME</a:t>
          </a:r>
        </a:p>
      </dgm:t>
    </dgm:pt>
    <dgm:pt modelId="{712CE492-48CF-4557-AF57-789C7AB680D3}" type="parTrans" cxnId="{4040808B-467D-422D-AA91-8201F2A315B8}">
      <dgm:prSet/>
      <dgm:spPr/>
      <dgm:t>
        <a:bodyPr/>
        <a:lstStyle/>
        <a:p>
          <a:endParaRPr lang="en-US"/>
        </a:p>
      </dgm:t>
    </dgm:pt>
    <dgm:pt modelId="{4A8A835B-8230-44C8-A033-B401C37476EB}" type="sibTrans" cxnId="{4040808B-467D-422D-AA91-8201F2A315B8}">
      <dgm:prSet/>
      <dgm:spPr/>
      <dgm:t>
        <a:bodyPr/>
        <a:lstStyle/>
        <a:p>
          <a:endParaRPr lang="en-US"/>
        </a:p>
      </dgm:t>
    </dgm:pt>
    <dgm:pt modelId="{57DBB232-C8E5-47C5-86FA-410B9D2F0201}">
      <dgm:prSet phldrT="[Text]"/>
      <dgm:spPr/>
      <dgm:t>
        <a:bodyPr/>
        <a:lstStyle/>
        <a:p>
          <a:r>
            <a:rPr lang="en-US" dirty="0"/>
            <a:t>MO</a:t>
          </a:r>
        </a:p>
      </dgm:t>
    </dgm:pt>
    <dgm:pt modelId="{DE9ABC5F-FD98-4B0A-BC39-A5142D9E1211}" type="parTrans" cxnId="{BE6FAC99-8FF8-4E8C-965D-7B3EF06BFD02}">
      <dgm:prSet/>
      <dgm:spPr/>
      <dgm:t>
        <a:bodyPr/>
        <a:lstStyle/>
        <a:p>
          <a:endParaRPr lang="en-US"/>
        </a:p>
      </dgm:t>
    </dgm:pt>
    <dgm:pt modelId="{91348712-296B-4185-94A6-B0C74F3B522A}" type="sibTrans" cxnId="{BE6FAC99-8FF8-4E8C-965D-7B3EF06BFD02}">
      <dgm:prSet/>
      <dgm:spPr/>
      <dgm:t>
        <a:bodyPr/>
        <a:lstStyle/>
        <a:p>
          <a:endParaRPr lang="en-US"/>
        </a:p>
      </dgm:t>
    </dgm:pt>
    <dgm:pt modelId="{5413B7C2-2B21-433D-B17F-5059E66A06FF}">
      <dgm:prSet phldrT="[Text]"/>
      <dgm:spPr/>
      <dgm:t>
        <a:bodyPr/>
        <a:lstStyle/>
        <a:p>
          <a:r>
            <a:rPr lang="en-US" dirty="0"/>
            <a:t>ND</a:t>
          </a:r>
        </a:p>
      </dgm:t>
    </dgm:pt>
    <dgm:pt modelId="{2665832B-3B0B-4F8C-AA0A-1897715251E7}" type="parTrans" cxnId="{3CBEB42B-E54B-4BD4-B9EA-0C755701E792}">
      <dgm:prSet/>
      <dgm:spPr/>
      <dgm:t>
        <a:bodyPr/>
        <a:lstStyle/>
        <a:p>
          <a:endParaRPr lang="en-US"/>
        </a:p>
      </dgm:t>
    </dgm:pt>
    <dgm:pt modelId="{3889C6A9-D497-4846-896B-C94C6D1492AA}" type="sibTrans" cxnId="{3CBEB42B-E54B-4BD4-B9EA-0C755701E792}">
      <dgm:prSet/>
      <dgm:spPr/>
      <dgm:t>
        <a:bodyPr/>
        <a:lstStyle/>
        <a:p>
          <a:endParaRPr lang="en-US"/>
        </a:p>
      </dgm:t>
    </dgm:pt>
    <dgm:pt modelId="{5B462119-242E-446F-9028-AA5BBB3D2F42}">
      <dgm:prSet phldrT="[Text]"/>
      <dgm:spPr/>
      <dgm:t>
        <a:bodyPr/>
        <a:lstStyle/>
        <a:p>
          <a:r>
            <a:rPr lang="en-US" dirty="0"/>
            <a:t>NJ</a:t>
          </a:r>
        </a:p>
      </dgm:t>
    </dgm:pt>
    <dgm:pt modelId="{13BBE5FB-83F5-4F06-88AB-5C16B8068D03}" type="parTrans" cxnId="{B761EF1A-7B31-43F0-B1D6-54FC3AC6DEBC}">
      <dgm:prSet/>
      <dgm:spPr/>
      <dgm:t>
        <a:bodyPr/>
        <a:lstStyle/>
        <a:p>
          <a:endParaRPr lang="en-US"/>
        </a:p>
      </dgm:t>
    </dgm:pt>
    <dgm:pt modelId="{C6BE9928-D7B3-4270-BE86-DDAD0AB48EE2}" type="sibTrans" cxnId="{B761EF1A-7B31-43F0-B1D6-54FC3AC6DEBC}">
      <dgm:prSet/>
      <dgm:spPr/>
      <dgm:t>
        <a:bodyPr/>
        <a:lstStyle/>
        <a:p>
          <a:endParaRPr lang="en-US"/>
        </a:p>
      </dgm:t>
    </dgm:pt>
    <dgm:pt modelId="{DC338784-4123-4AD8-99BB-4DD8E4FA449A}">
      <dgm:prSet phldrT="[Text]"/>
      <dgm:spPr/>
      <dgm:t>
        <a:bodyPr/>
        <a:lstStyle/>
        <a:p>
          <a:r>
            <a:rPr lang="en-US" dirty="0"/>
            <a:t>NM</a:t>
          </a:r>
        </a:p>
      </dgm:t>
    </dgm:pt>
    <dgm:pt modelId="{9FE78541-F8AC-400E-BDBC-1450A12C7C80}" type="parTrans" cxnId="{2A2CF253-B63D-42A9-BE95-AB5AF5592B9E}">
      <dgm:prSet/>
      <dgm:spPr/>
      <dgm:t>
        <a:bodyPr/>
        <a:lstStyle/>
        <a:p>
          <a:endParaRPr lang="en-US"/>
        </a:p>
      </dgm:t>
    </dgm:pt>
    <dgm:pt modelId="{61BD13CD-24D1-4C43-999E-6A10AE8CD28D}" type="sibTrans" cxnId="{2A2CF253-B63D-42A9-BE95-AB5AF5592B9E}">
      <dgm:prSet/>
      <dgm:spPr/>
      <dgm:t>
        <a:bodyPr/>
        <a:lstStyle/>
        <a:p>
          <a:endParaRPr lang="en-US"/>
        </a:p>
      </dgm:t>
    </dgm:pt>
    <dgm:pt modelId="{35B7BCAF-79BC-4F5C-918B-CB0A0B17C017}">
      <dgm:prSet phldrT="[Text]"/>
      <dgm:spPr/>
      <dgm:t>
        <a:bodyPr/>
        <a:lstStyle/>
        <a:p>
          <a:r>
            <a:rPr lang="en-US" dirty="0"/>
            <a:t>AZ</a:t>
          </a:r>
        </a:p>
      </dgm:t>
    </dgm:pt>
    <dgm:pt modelId="{E9FA4EAF-2DD4-4814-BAB8-CB36EA30AC70}" type="parTrans" cxnId="{71E71EBD-281B-4F0A-AAF5-A68ACE4141CF}">
      <dgm:prSet/>
      <dgm:spPr/>
      <dgm:t>
        <a:bodyPr/>
        <a:lstStyle/>
        <a:p>
          <a:endParaRPr lang="en-US"/>
        </a:p>
      </dgm:t>
    </dgm:pt>
    <dgm:pt modelId="{CBB986A8-2F47-4274-B9C2-15DA29BF5977}" type="sibTrans" cxnId="{71E71EBD-281B-4F0A-AAF5-A68ACE4141CF}">
      <dgm:prSet/>
      <dgm:spPr/>
      <dgm:t>
        <a:bodyPr/>
        <a:lstStyle/>
        <a:p>
          <a:endParaRPr lang="en-US"/>
        </a:p>
      </dgm:t>
    </dgm:pt>
    <dgm:pt modelId="{4CCA10A0-40CD-4A8C-B255-4FD353EEB230}">
      <dgm:prSet phldrT="[Text]"/>
      <dgm:spPr/>
      <dgm:t>
        <a:bodyPr/>
        <a:lstStyle/>
        <a:p>
          <a:r>
            <a:rPr lang="en-US" dirty="0"/>
            <a:t>HI</a:t>
          </a:r>
        </a:p>
      </dgm:t>
    </dgm:pt>
    <dgm:pt modelId="{DD97C432-6AA1-4A44-9C25-D93627DAFBE3}" type="parTrans" cxnId="{272422C0-4FB7-454A-BF36-8BD020F5B8D8}">
      <dgm:prSet/>
      <dgm:spPr/>
      <dgm:t>
        <a:bodyPr/>
        <a:lstStyle/>
        <a:p>
          <a:endParaRPr lang="en-US"/>
        </a:p>
      </dgm:t>
    </dgm:pt>
    <dgm:pt modelId="{AFA73FF9-7CFB-44D9-BCC2-2D787427044B}" type="sibTrans" cxnId="{272422C0-4FB7-454A-BF36-8BD020F5B8D8}">
      <dgm:prSet/>
      <dgm:spPr/>
      <dgm:t>
        <a:bodyPr/>
        <a:lstStyle/>
        <a:p>
          <a:endParaRPr lang="en-US"/>
        </a:p>
      </dgm:t>
    </dgm:pt>
    <dgm:pt modelId="{DB7B9A06-B0CF-4D2F-B0EE-9D81866E5F33}">
      <dgm:prSet phldrT="[Text]"/>
      <dgm:spPr/>
      <dgm:t>
        <a:bodyPr/>
        <a:lstStyle/>
        <a:p>
          <a:r>
            <a:rPr lang="en-US" dirty="0"/>
            <a:t>LA</a:t>
          </a:r>
        </a:p>
      </dgm:t>
    </dgm:pt>
    <dgm:pt modelId="{45ABBE1A-C6F5-433C-967E-E8721ADC73AE}" type="parTrans" cxnId="{D6FA24A1-76B1-4B54-972D-DE2581C1A724}">
      <dgm:prSet/>
      <dgm:spPr/>
      <dgm:t>
        <a:bodyPr/>
        <a:lstStyle/>
        <a:p>
          <a:endParaRPr lang="en-US"/>
        </a:p>
      </dgm:t>
    </dgm:pt>
    <dgm:pt modelId="{19FFAD6A-F9C9-4F52-AAC0-7E2286B7F227}" type="sibTrans" cxnId="{D6FA24A1-76B1-4B54-972D-DE2581C1A724}">
      <dgm:prSet/>
      <dgm:spPr/>
      <dgm:t>
        <a:bodyPr/>
        <a:lstStyle/>
        <a:p>
          <a:endParaRPr lang="en-US"/>
        </a:p>
      </dgm:t>
    </dgm:pt>
    <dgm:pt modelId="{C9B06AF0-AACF-4383-8871-69E8C35E92DD}">
      <dgm:prSet phldrT="[Text]"/>
      <dgm:spPr/>
      <dgm:t>
        <a:bodyPr/>
        <a:lstStyle/>
        <a:p>
          <a:r>
            <a:rPr lang="en-US" dirty="0"/>
            <a:t>NY</a:t>
          </a:r>
        </a:p>
      </dgm:t>
    </dgm:pt>
    <dgm:pt modelId="{B20AB459-311E-405A-89BC-6D0C118BCA9B}" type="parTrans" cxnId="{1876894B-34F1-4148-870B-5F3F332D8F19}">
      <dgm:prSet/>
      <dgm:spPr/>
      <dgm:t>
        <a:bodyPr/>
        <a:lstStyle/>
        <a:p>
          <a:endParaRPr lang="en-US"/>
        </a:p>
      </dgm:t>
    </dgm:pt>
    <dgm:pt modelId="{E872E4E5-9FCB-4660-B48C-B8AC6A2F013D}" type="sibTrans" cxnId="{1876894B-34F1-4148-870B-5F3F332D8F19}">
      <dgm:prSet/>
      <dgm:spPr/>
      <dgm:t>
        <a:bodyPr/>
        <a:lstStyle/>
        <a:p>
          <a:endParaRPr lang="en-US"/>
        </a:p>
      </dgm:t>
    </dgm:pt>
    <dgm:pt modelId="{C7AEF8D4-D165-4477-9E2A-3D715DE36D5D}">
      <dgm:prSet phldrT="[Text]"/>
      <dgm:spPr/>
      <dgm:t>
        <a:bodyPr/>
        <a:lstStyle/>
        <a:p>
          <a:r>
            <a:rPr lang="en-US" dirty="0"/>
            <a:t>OH</a:t>
          </a:r>
        </a:p>
      </dgm:t>
    </dgm:pt>
    <dgm:pt modelId="{FE482F7A-52E0-4E3A-81FA-656864510309}" type="parTrans" cxnId="{C3DD9DFE-AFBD-4FB4-9F37-E341D029A12F}">
      <dgm:prSet/>
      <dgm:spPr/>
      <dgm:t>
        <a:bodyPr/>
        <a:lstStyle/>
        <a:p>
          <a:endParaRPr lang="en-US"/>
        </a:p>
      </dgm:t>
    </dgm:pt>
    <dgm:pt modelId="{2E908520-EFB9-4D7F-A21A-D7DB7A6E1FA8}" type="sibTrans" cxnId="{C3DD9DFE-AFBD-4FB4-9F37-E341D029A12F}">
      <dgm:prSet/>
      <dgm:spPr/>
      <dgm:t>
        <a:bodyPr/>
        <a:lstStyle/>
        <a:p>
          <a:endParaRPr lang="en-US"/>
        </a:p>
      </dgm:t>
    </dgm:pt>
    <dgm:pt modelId="{2EAC3F7E-20D5-46A7-ABF4-6AB27537684B}">
      <dgm:prSet phldrT="[Text]"/>
      <dgm:spPr/>
      <dgm:t>
        <a:bodyPr/>
        <a:lstStyle/>
        <a:p>
          <a:r>
            <a:rPr lang="en-US" dirty="0"/>
            <a:t>PA</a:t>
          </a:r>
        </a:p>
      </dgm:t>
    </dgm:pt>
    <dgm:pt modelId="{2A458D32-3E5A-412E-9DEC-9CBBDC57442F}" type="parTrans" cxnId="{5FF4053E-5F21-457F-8DBB-5E5B9E2E454F}">
      <dgm:prSet/>
      <dgm:spPr/>
      <dgm:t>
        <a:bodyPr/>
        <a:lstStyle/>
        <a:p>
          <a:endParaRPr lang="en-US"/>
        </a:p>
      </dgm:t>
    </dgm:pt>
    <dgm:pt modelId="{08000731-7BEF-490F-A59F-335DFD74E260}" type="sibTrans" cxnId="{5FF4053E-5F21-457F-8DBB-5E5B9E2E454F}">
      <dgm:prSet/>
      <dgm:spPr/>
      <dgm:t>
        <a:bodyPr/>
        <a:lstStyle/>
        <a:p>
          <a:endParaRPr lang="en-US"/>
        </a:p>
      </dgm:t>
    </dgm:pt>
    <dgm:pt modelId="{ECE956D5-4A23-4545-88CF-5D7A14DF57AC}">
      <dgm:prSet phldrT="[Text]"/>
      <dgm:spPr/>
      <dgm:t>
        <a:bodyPr/>
        <a:lstStyle/>
        <a:p>
          <a:r>
            <a:rPr lang="en-US" dirty="0"/>
            <a:t>SD</a:t>
          </a:r>
        </a:p>
      </dgm:t>
    </dgm:pt>
    <dgm:pt modelId="{52F6A476-A9E4-4E82-959B-78B21E46C777}" type="parTrans" cxnId="{BA73CDD9-9D06-4823-BAAE-959537C0F257}">
      <dgm:prSet/>
      <dgm:spPr/>
      <dgm:t>
        <a:bodyPr/>
        <a:lstStyle/>
        <a:p>
          <a:endParaRPr lang="en-US"/>
        </a:p>
      </dgm:t>
    </dgm:pt>
    <dgm:pt modelId="{C49AC134-48B1-43E5-A64A-F55CB4F240FE}" type="sibTrans" cxnId="{BA73CDD9-9D06-4823-BAAE-959537C0F257}">
      <dgm:prSet/>
      <dgm:spPr/>
      <dgm:t>
        <a:bodyPr/>
        <a:lstStyle/>
        <a:p>
          <a:endParaRPr lang="en-US"/>
        </a:p>
      </dgm:t>
    </dgm:pt>
    <dgm:pt modelId="{DD568B67-3AED-4318-A972-9410C241E0B4}">
      <dgm:prSet phldrT="[Text]"/>
      <dgm:spPr/>
      <dgm:t>
        <a:bodyPr/>
        <a:lstStyle/>
        <a:p>
          <a:r>
            <a:rPr lang="en-US" dirty="0"/>
            <a:t>TN</a:t>
          </a:r>
        </a:p>
      </dgm:t>
    </dgm:pt>
    <dgm:pt modelId="{A4BC6443-2F40-4E32-A5A2-C31CB50513DB}" type="parTrans" cxnId="{971212AF-433B-4D23-AB56-78D9F9D588D7}">
      <dgm:prSet/>
      <dgm:spPr/>
      <dgm:t>
        <a:bodyPr/>
        <a:lstStyle/>
        <a:p>
          <a:endParaRPr lang="en-US"/>
        </a:p>
      </dgm:t>
    </dgm:pt>
    <dgm:pt modelId="{E7DDB53E-2D0D-471F-8D35-FD755EB8CD41}" type="sibTrans" cxnId="{971212AF-433B-4D23-AB56-78D9F9D588D7}">
      <dgm:prSet/>
      <dgm:spPr/>
      <dgm:t>
        <a:bodyPr/>
        <a:lstStyle/>
        <a:p>
          <a:endParaRPr lang="en-US"/>
        </a:p>
      </dgm:t>
    </dgm:pt>
    <dgm:pt modelId="{04EC8B4D-5C0D-41DB-8F88-715A759CE4D7}">
      <dgm:prSet phldrT="[Text]"/>
      <dgm:spPr/>
      <dgm:t>
        <a:bodyPr/>
        <a:lstStyle/>
        <a:p>
          <a:r>
            <a:rPr lang="en-US" dirty="0"/>
            <a:t>WI</a:t>
          </a:r>
        </a:p>
      </dgm:t>
    </dgm:pt>
    <dgm:pt modelId="{CF526DA3-F7CD-40EB-8C12-9841D5868767}" type="parTrans" cxnId="{107A7221-10B2-4A03-892D-84EBA8DBB27B}">
      <dgm:prSet/>
      <dgm:spPr/>
      <dgm:t>
        <a:bodyPr/>
        <a:lstStyle/>
        <a:p>
          <a:endParaRPr lang="en-US"/>
        </a:p>
      </dgm:t>
    </dgm:pt>
    <dgm:pt modelId="{E290DBC3-4ADA-4FD9-ABB1-06EBD48FEAEB}" type="sibTrans" cxnId="{107A7221-10B2-4A03-892D-84EBA8DBB27B}">
      <dgm:prSet/>
      <dgm:spPr/>
      <dgm:t>
        <a:bodyPr/>
        <a:lstStyle/>
        <a:p>
          <a:endParaRPr lang="en-US"/>
        </a:p>
      </dgm:t>
    </dgm:pt>
    <dgm:pt modelId="{3F8A8C40-8544-457B-AC10-7DF2AB896509}">
      <dgm:prSet phldrT="[Text]"/>
      <dgm:spPr/>
      <dgm:t>
        <a:bodyPr/>
        <a:lstStyle/>
        <a:p>
          <a:r>
            <a:rPr lang="en-US" dirty="0"/>
            <a:t>WV</a:t>
          </a:r>
        </a:p>
      </dgm:t>
    </dgm:pt>
    <dgm:pt modelId="{E02CD111-176E-47EE-A3E5-5F2E075A05A8}" type="parTrans" cxnId="{F23CA52D-F31E-4876-AF6F-32D0EB8150E0}">
      <dgm:prSet/>
      <dgm:spPr/>
      <dgm:t>
        <a:bodyPr/>
        <a:lstStyle/>
        <a:p>
          <a:endParaRPr lang="en-US"/>
        </a:p>
      </dgm:t>
    </dgm:pt>
    <dgm:pt modelId="{0DF47BED-7EAB-48E7-828D-41CD791F5350}" type="sibTrans" cxnId="{F23CA52D-F31E-4876-AF6F-32D0EB8150E0}">
      <dgm:prSet/>
      <dgm:spPr/>
      <dgm:t>
        <a:bodyPr/>
        <a:lstStyle/>
        <a:p>
          <a:endParaRPr lang="en-US"/>
        </a:p>
      </dgm:t>
    </dgm:pt>
    <dgm:pt modelId="{A64E3983-119E-4E99-9388-62CBD62A4ACD}">
      <dgm:prSet phldrT="[Text]"/>
      <dgm:spPr/>
      <dgm:t>
        <a:bodyPr/>
        <a:lstStyle/>
        <a:p>
          <a:r>
            <a:rPr lang="en-US" dirty="0"/>
            <a:t>AL</a:t>
          </a:r>
        </a:p>
      </dgm:t>
    </dgm:pt>
    <dgm:pt modelId="{9A638826-BF39-4F67-B42C-CB1316745625}" type="parTrans" cxnId="{8E7DE30D-E7F5-45A6-8AAF-F2FAC8B3DA85}">
      <dgm:prSet/>
      <dgm:spPr/>
      <dgm:t>
        <a:bodyPr/>
        <a:lstStyle/>
        <a:p>
          <a:endParaRPr lang="en-US"/>
        </a:p>
      </dgm:t>
    </dgm:pt>
    <dgm:pt modelId="{0D08A0FF-B87F-4092-89E6-9F30007E40F1}" type="sibTrans" cxnId="{8E7DE30D-E7F5-45A6-8AAF-F2FAC8B3DA85}">
      <dgm:prSet/>
      <dgm:spPr/>
      <dgm:t>
        <a:bodyPr/>
        <a:lstStyle/>
        <a:p>
          <a:endParaRPr lang="en-US"/>
        </a:p>
      </dgm:t>
    </dgm:pt>
    <dgm:pt modelId="{88F1519E-50C3-4715-B83B-C57C2F59ABBE}">
      <dgm:prSet phldrT="[Text]"/>
      <dgm:spPr/>
      <dgm:t>
        <a:bodyPr/>
        <a:lstStyle/>
        <a:p>
          <a:r>
            <a:rPr lang="en-US" dirty="0"/>
            <a:t>CA</a:t>
          </a:r>
        </a:p>
      </dgm:t>
    </dgm:pt>
    <dgm:pt modelId="{B55FEBCC-8C3C-43D9-A973-C4D414EAB1F2}" type="parTrans" cxnId="{14B81F53-2E9E-4DDD-9141-DDAF800EF248}">
      <dgm:prSet/>
      <dgm:spPr/>
      <dgm:t>
        <a:bodyPr/>
        <a:lstStyle/>
        <a:p>
          <a:endParaRPr lang="en-US"/>
        </a:p>
      </dgm:t>
    </dgm:pt>
    <dgm:pt modelId="{A916C114-46CF-442B-9C32-20F54F5B98C6}" type="sibTrans" cxnId="{14B81F53-2E9E-4DDD-9141-DDAF800EF248}">
      <dgm:prSet/>
      <dgm:spPr/>
      <dgm:t>
        <a:bodyPr/>
        <a:lstStyle/>
        <a:p>
          <a:endParaRPr lang="en-US"/>
        </a:p>
      </dgm:t>
    </dgm:pt>
    <dgm:pt modelId="{A55C249E-FE74-41E0-B349-D4FFD60B5780}">
      <dgm:prSet phldrT="[Text]"/>
      <dgm:spPr/>
      <dgm:t>
        <a:bodyPr/>
        <a:lstStyle/>
        <a:p>
          <a:r>
            <a:rPr lang="en-US" dirty="0"/>
            <a:t>IA</a:t>
          </a:r>
        </a:p>
      </dgm:t>
    </dgm:pt>
    <dgm:pt modelId="{79E49356-7FCB-447D-9FFA-63D0FD53C17C}" type="parTrans" cxnId="{DDA338A4-0D38-4EE5-A977-F6FB2F746685}">
      <dgm:prSet/>
      <dgm:spPr/>
      <dgm:t>
        <a:bodyPr/>
        <a:lstStyle/>
        <a:p>
          <a:endParaRPr lang="en-US"/>
        </a:p>
      </dgm:t>
    </dgm:pt>
    <dgm:pt modelId="{E7531B88-C218-453A-B9E4-5B89F0A82AFA}" type="sibTrans" cxnId="{DDA338A4-0D38-4EE5-A977-F6FB2F746685}">
      <dgm:prSet/>
      <dgm:spPr/>
      <dgm:t>
        <a:bodyPr/>
        <a:lstStyle/>
        <a:p>
          <a:endParaRPr lang="en-US"/>
        </a:p>
      </dgm:t>
    </dgm:pt>
    <dgm:pt modelId="{041BC294-0684-4857-8ACA-207F17F82EA6}">
      <dgm:prSet phldrT="[Text]"/>
      <dgm:spPr/>
      <dgm:t>
        <a:bodyPr/>
        <a:lstStyle/>
        <a:p>
          <a:r>
            <a:rPr lang="en-US" dirty="0"/>
            <a:t>ID</a:t>
          </a:r>
        </a:p>
      </dgm:t>
    </dgm:pt>
    <dgm:pt modelId="{4327E6FA-D003-4B33-B7E6-FA39B46AF05F}" type="parTrans" cxnId="{CADB6C97-EF24-4405-82F7-9F2D8E67288C}">
      <dgm:prSet/>
      <dgm:spPr/>
      <dgm:t>
        <a:bodyPr/>
        <a:lstStyle/>
        <a:p>
          <a:endParaRPr lang="en-US"/>
        </a:p>
      </dgm:t>
    </dgm:pt>
    <dgm:pt modelId="{991EC6A9-51D9-4733-9D15-8CA4BB3AAEF6}" type="sibTrans" cxnId="{CADB6C97-EF24-4405-82F7-9F2D8E67288C}">
      <dgm:prSet/>
      <dgm:spPr/>
      <dgm:t>
        <a:bodyPr/>
        <a:lstStyle/>
        <a:p>
          <a:endParaRPr lang="en-US"/>
        </a:p>
      </dgm:t>
    </dgm:pt>
    <dgm:pt modelId="{3CDB3ED6-BF7A-461B-8200-D9997C2AFAB8}">
      <dgm:prSet phldrT="[Text]"/>
      <dgm:spPr/>
      <dgm:t>
        <a:bodyPr/>
        <a:lstStyle/>
        <a:p>
          <a:r>
            <a:rPr lang="en-US" dirty="0"/>
            <a:t>GA</a:t>
          </a:r>
        </a:p>
      </dgm:t>
    </dgm:pt>
    <dgm:pt modelId="{4943D98F-E43B-41FC-825B-1E13688B67FF}" type="parTrans" cxnId="{E449D256-F519-4FDA-87D8-04E39B31AFF9}">
      <dgm:prSet/>
      <dgm:spPr/>
      <dgm:t>
        <a:bodyPr/>
        <a:lstStyle/>
        <a:p>
          <a:endParaRPr lang="en-US"/>
        </a:p>
      </dgm:t>
    </dgm:pt>
    <dgm:pt modelId="{3CD2EA94-01A7-488E-AA0A-FE86AF7A0DEA}" type="sibTrans" cxnId="{E449D256-F519-4FDA-87D8-04E39B31AFF9}">
      <dgm:prSet/>
      <dgm:spPr/>
      <dgm:t>
        <a:bodyPr/>
        <a:lstStyle/>
        <a:p>
          <a:endParaRPr lang="en-US"/>
        </a:p>
      </dgm:t>
    </dgm:pt>
    <dgm:pt modelId="{9FEF0332-8FFD-436C-827E-5402E2DDA161}">
      <dgm:prSet phldrT="[Text]"/>
      <dgm:spPr/>
      <dgm:t>
        <a:bodyPr/>
        <a:lstStyle/>
        <a:p>
          <a:r>
            <a:rPr lang="en-US" dirty="0"/>
            <a:t>MI</a:t>
          </a:r>
        </a:p>
      </dgm:t>
    </dgm:pt>
    <dgm:pt modelId="{AB8C8D21-A391-4B0D-90AC-DFE5794A33D0}" type="parTrans" cxnId="{2E00B44B-EFF4-477F-B204-B4DE6E33E3EC}">
      <dgm:prSet/>
      <dgm:spPr/>
      <dgm:t>
        <a:bodyPr/>
        <a:lstStyle/>
        <a:p>
          <a:endParaRPr lang="en-US"/>
        </a:p>
      </dgm:t>
    </dgm:pt>
    <dgm:pt modelId="{84CA527F-F54C-4DDD-AD01-0F0BC092F61D}" type="sibTrans" cxnId="{2E00B44B-EFF4-477F-B204-B4DE6E33E3EC}">
      <dgm:prSet/>
      <dgm:spPr/>
      <dgm:t>
        <a:bodyPr/>
        <a:lstStyle/>
        <a:p>
          <a:endParaRPr lang="en-US"/>
        </a:p>
      </dgm:t>
    </dgm:pt>
    <dgm:pt modelId="{1230F52E-6623-4A2A-8659-46A13CD2F65B}">
      <dgm:prSet phldrT="[Text]"/>
      <dgm:spPr/>
      <dgm:t>
        <a:bodyPr/>
        <a:lstStyle/>
        <a:p>
          <a:r>
            <a:rPr lang="en-US" dirty="0"/>
            <a:t>MN</a:t>
          </a:r>
        </a:p>
      </dgm:t>
    </dgm:pt>
    <dgm:pt modelId="{E16A03CC-C7F4-417D-8935-AA14C8FF40A1}" type="parTrans" cxnId="{B6D5D130-8100-4E81-9BF6-94B03C065B8A}">
      <dgm:prSet/>
      <dgm:spPr/>
      <dgm:t>
        <a:bodyPr/>
        <a:lstStyle/>
        <a:p>
          <a:endParaRPr lang="en-US"/>
        </a:p>
      </dgm:t>
    </dgm:pt>
    <dgm:pt modelId="{6A613035-7A11-49C7-A7F3-4E9D4146A7F9}" type="sibTrans" cxnId="{B6D5D130-8100-4E81-9BF6-94B03C065B8A}">
      <dgm:prSet/>
      <dgm:spPr/>
      <dgm:t>
        <a:bodyPr/>
        <a:lstStyle/>
        <a:p>
          <a:endParaRPr lang="en-US"/>
        </a:p>
      </dgm:t>
    </dgm:pt>
    <dgm:pt modelId="{4AA48A92-23D9-44C9-A416-711F885BB289}">
      <dgm:prSet phldrT="[Text]"/>
      <dgm:spPr/>
      <dgm:t>
        <a:bodyPr/>
        <a:lstStyle/>
        <a:p>
          <a:r>
            <a:rPr lang="en-US" dirty="0"/>
            <a:t>MT</a:t>
          </a:r>
        </a:p>
      </dgm:t>
    </dgm:pt>
    <dgm:pt modelId="{11A01C8B-F4C6-4513-98C9-A4B78472BFE0}" type="parTrans" cxnId="{AEDED34A-8F62-48D0-9B93-7D84363FE7A5}">
      <dgm:prSet/>
      <dgm:spPr/>
      <dgm:t>
        <a:bodyPr/>
        <a:lstStyle/>
        <a:p>
          <a:endParaRPr lang="en-US"/>
        </a:p>
      </dgm:t>
    </dgm:pt>
    <dgm:pt modelId="{CF11216F-16C9-4B43-87A1-41CCF4CB36F5}" type="sibTrans" cxnId="{AEDED34A-8F62-48D0-9B93-7D84363FE7A5}">
      <dgm:prSet/>
      <dgm:spPr/>
      <dgm:t>
        <a:bodyPr/>
        <a:lstStyle/>
        <a:p>
          <a:endParaRPr lang="en-US"/>
        </a:p>
      </dgm:t>
    </dgm:pt>
    <dgm:pt modelId="{CE01F275-FCD0-499C-ACBA-ABE93E2036BB}">
      <dgm:prSet phldrT="[Text]"/>
      <dgm:spPr/>
      <dgm:t>
        <a:bodyPr/>
        <a:lstStyle/>
        <a:p>
          <a:r>
            <a:rPr lang="en-US" dirty="0"/>
            <a:t>NH</a:t>
          </a:r>
        </a:p>
      </dgm:t>
    </dgm:pt>
    <dgm:pt modelId="{08315D2C-4EC0-4786-8599-0DC6A23189BE}" type="parTrans" cxnId="{8457A733-C1AF-469E-AF38-B63E07AFAB04}">
      <dgm:prSet/>
      <dgm:spPr/>
      <dgm:t>
        <a:bodyPr/>
        <a:lstStyle/>
        <a:p>
          <a:endParaRPr lang="en-US"/>
        </a:p>
      </dgm:t>
    </dgm:pt>
    <dgm:pt modelId="{CB549E42-5628-4AD5-A49E-A0935E37F647}" type="sibTrans" cxnId="{8457A733-C1AF-469E-AF38-B63E07AFAB04}">
      <dgm:prSet/>
      <dgm:spPr/>
      <dgm:t>
        <a:bodyPr/>
        <a:lstStyle/>
        <a:p>
          <a:endParaRPr lang="en-US"/>
        </a:p>
      </dgm:t>
    </dgm:pt>
    <dgm:pt modelId="{0B45613F-FC2C-4DCD-992A-3F3F5D94B28D}">
      <dgm:prSet phldrT="[Text]"/>
      <dgm:spPr/>
      <dgm:t>
        <a:bodyPr/>
        <a:lstStyle/>
        <a:p>
          <a:r>
            <a:rPr lang="en-US" dirty="0"/>
            <a:t>SC</a:t>
          </a:r>
        </a:p>
      </dgm:t>
    </dgm:pt>
    <dgm:pt modelId="{169040A7-837C-43DE-AB08-146E8DCA50D1}" type="parTrans" cxnId="{29B4C81B-EFE5-4598-8742-C58CCC8D4077}">
      <dgm:prSet/>
      <dgm:spPr/>
      <dgm:t>
        <a:bodyPr/>
        <a:lstStyle/>
        <a:p>
          <a:endParaRPr lang="en-US"/>
        </a:p>
      </dgm:t>
    </dgm:pt>
    <dgm:pt modelId="{41CF3E76-3EA7-40BC-9E51-589F5E256E92}" type="sibTrans" cxnId="{29B4C81B-EFE5-4598-8742-C58CCC8D4077}">
      <dgm:prSet/>
      <dgm:spPr/>
      <dgm:t>
        <a:bodyPr/>
        <a:lstStyle/>
        <a:p>
          <a:endParaRPr lang="en-US"/>
        </a:p>
      </dgm:t>
    </dgm:pt>
    <dgm:pt modelId="{F790844D-B14F-468C-A2DF-16141A9DBEE6}">
      <dgm:prSet phldrT="[Text]"/>
      <dgm:spPr/>
      <dgm:t>
        <a:bodyPr/>
        <a:lstStyle/>
        <a:p>
          <a:r>
            <a:rPr lang="en-US" dirty="0"/>
            <a:t>VT</a:t>
          </a:r>
        </a:p>
      </dgm:t>
    </dgm:pt>
    <dgm:pt modelId="{41967BF6-05A8-41C4-A267-1269EE8492F5}" type="parTrans" cxnId="{407A2881-56B4-47AE-BF03-893315EB2F71}">
      <dgm:prSet/>
      <dgm:spPr/>
      <dgm:t>
        <a:bodyPr/>
        <a:lstStyle/>
        <a:p>
          <a:endParaRPr lang="en-US"/>
        </a:p>
      </dgm:t>
    </dgm:pt>
    <dgm:pt modelId="{86DE848B-7BFE-4C7B-863F-639AC400895D}" type="sibTrans" cxnId="{407A2881-56B4-47AE-BF03-893315EB2F71}">
      <dgm:prSet/>
      <dgm:spPr/>
      <dgm:t>
        <a:bodyPr/>
        <a:lstStyle/>
        <a:p>
          <a:endParaRPr lang="en-US"/>
        </a:p>
      </dgm:t>
    </dgm:pt>
    <dgm:pt modelId="{75D39F22-806E-4716-A3BF-B732FAE0DFBE}">
      <dgm:prSet phldrT="[Text]"/>
      <dgm:spPr/>
      <dgm:t>
        <a:bodyPr/>
        <a:lstStyle/>
        <a:p>
          <a:r>
            <a:rPr lang="en-US" dirty="0"/>
            <a:t>WA</a:t>
          </a:r>
        </a:p>
      </dgm:t>
    </dgm:pt>
    <dgm:pt modelId="{EB7690EB-850E-4EA3-9EAD-9B8E1C56F5F4}" type="parTrans" cxnId="{9C90012E-51CF-4C7E-8D8A-38707ED9DFDC}">
      <dgm:prSet/>
      <dgm:spPr/>
      <dgm:t>
        <a:bodyPr/>
        <a:lstStyle/>
        <a:p>
          <a:endParaRPr lang="en-US"/>
        </a:p>
      </dgm:t>
    </dgm:pt>
    <dgm:pt modelId="{C2951DCA-6BB5-430C-914D-DFAF6903F3B1}" type="sibTrans" cxnId="{9C90012E-51CF-4C7E-8D8A-38707ED9DFDC}">
      <dgm:prSet/>
      <dgm:spPr/>
      <dgm:t>
        <a:bodyPr/>
        <a:lstStyle/>
        <a:p>
          <a:endParaRPr lang="en-US"/>
        </a:p>
      </dgm:t>
    </dgm:pt>
    <dgm:pt modelId="{71456FB8-488D-45FB-9BB9-FC6C5138FB10}" type="pres">
      <dgm:prSet presAssocID="{F4427841-459E-451A-A46E-E3B8AC5688AB}" presName="theList" presStyleCnt="0">
        <dgm:presLayoutVars>
          <dgm:dir/>
          <dgm:animLvl val="lvl"/>
          <dgm:resizeHandles val="exact"/>
        </dgm:presLayoutVars>
      </dgm:prSet>
      <dgm:spPr/>
    </dgm:pt>
    <dgm:pt modelId="{A92FDDB5-220E-487A-B6F9-2EB39A18B70E}" type="pres">
      <dgm:prSet presAssocID="{78416275-D21E-4AA6-B35D-E8489A12EB19}" presName="compNode" presStyleCnt="0"/>
      <dgm:spPr/>
    </dgm:pt>
    <dgm:pt modelId="{6DB10185-CE64-46FA-B2F8-0610B79E7A5D}" type="pres">
      <dgm:prSet presAssocID="{78416275-D21E-4AA6-B35D-E8489A12EB19}" presName="aNode" presStyleLbl="bgShp" presStyleIdx="0" presStyleCnt="6"/>
      <dgm:spPr/>
    </dgm:pt>
    <dgm:pt modelId="{7B131958-A493-41DA-8F36-E4F14AA0EFFB}" type="pres">
      <dgm:prSet presAssocID="{78416275-D21E-4AA6-B35D-E8489A12EB19}" presName="textNode" presStyleLbl="bgShp" presStyleIdx="0" presStyleCnt="6"/>
      <dgm:spPr/>
    </dgm:pt>
    <dgm:pt modelId="{C5338033-28D6-4593-B5B7-3801910E05AC}" type="pres">
      <dgm:prSet presAssocID="{78416275-D21E-4AA6-B35D-E8489A12EB19}" presName="compChildNode" presStyleCnt="0"/>
      <dgm:spPr/>
    </dgm:pt>
    <dgm:pt modelId="{29A3B085-0822-410A-AA63-08EE058D3700}" type="pres">
      <dgm:prSet presAssocID="{78416275-D21E-4AA6-B35D-E8489A12EB19}" presName="theInnerList" presStyleCnt="0"/>
      <dgm:spPr/>
    </dgm:pt>
    <dgm:pt modelId="{E105C0A7-585B-4457-9BEF-D27AA658C170}" type="pres">
      <dgm:prSet presAssocID="{34480584-57F8-45E3-8DF2-6C0449BD884C}" presName="childNode" presStyleLbl="node1" presStyleIdx="0" presStyleCnt="54">
        <dgm:presLayoutVars>
          <dgm:bulletEnabled val="1"/>
        </dgm:presLayoutVars>
      </dgm:prSet>
      <dgm:spPr/>
    </dgm:pt>
    <dgm:pt modelId="{A325093F-C63C-4724-A7FA-A6FB84527400}" type="pres">
      <dgm:prSet presAssocID="{34480584-57F8-45E3-8DF2-6C0449BD884C}" presName="aSpace2" presStyleCnt="0"/>
      <dgm:spPr/>
    </dgm:pt>
    <dgm:pt modelId="{091FD342-01FF-4282-9C39-5914B11CB64E}" type="pres">
      <dgm:prSet presAssocID="{D5524780-BD73-4487-A8E3-AE1DB52CF381}" presName="childNode" presStyleLbl="node1" presStyleIdx="1" presStyleCnt="54">
        <dgm:presLayoutVars>
          <dgm:bulletEnabled val="1"/>
        </dgm:presLayoutVars>
      </dgm:prSet>
      <dgm:spPr/>
    </dgm:pt>
    <dgm:pt modelId="{183EB867-C968-46AD-9DE3-27B1FFDF40E1}" type="pres">
      <dgm:prSet presAssocID="{D5524780-BD73-4487-A8E3-AE1DB52CF381}" presName="aSpace2" presStyleCnt="0"/>
      <dgm:spPr/>
    </dgm:pt>
    <dgm:pt modelId="{E1BCF836-C597-416D-9B38-10D58F46B1C9}" type="pres">
      <dgm:prSet presAssocID="{689F1971-72D4-499D-B282-44A1B729503E}" presName="childNode" presStyleLbl="node1" presStyleIdx="2" presStyleCnt="54">
        <dgm:presLayoutVars>
          <dgm:bulletEnabled val="1"/>
        </dgm:presLayoutVars>
      </dgm:prSet>
      <dgm:spPr/>
    </dgm:pt>
    <dgm:pt modelId="{B6F0BAAF-EAB8-4E53-AC12-1C7560130EA7}" type="pres">
      <dgm:prSet presAssocID="{689F1971-72D4-499D-B282-44A1B729503E}" presName="aSpace2" presStyleCnt="0"/>
      <dgm:spPr/>
    </dgm:pt>
    <dgm:pt modelId="{9E216D3B-3986-4D8C-B36D-C7B4D2ABE381}" type="pres">
      <dgm:prSet presAssocID="{B971DA2F-9678-4867-B4BC-5119A9E74FAB}" presName="childNode" presStyleLbl="node1" presStyleIdx="3" presStyleCnt="54">
        <dgm:presLayoutVars>
          <dgm:bulletEnabled val="1"/>
        </dgm:presLayoutVars>
      </dgm:prSet>
      <dgm:spPr/>
    </dgm:pt>
    <dgm:pt modelId="{3F01106A-443A-4290-B7CE-F2E27684CBD9}" type="pres">
      <dgm:prSet presAssocID="{B971DA2F-9678-4867-B4BC-5119A9E74FAB}" presName="aSpace2" presStyleCnt="0"/>
      <dgm:spPr/>
    </dgm:pt>
    <dgm:pt modelId="{FC66F7CB-6488-4E45-9D66-41463A64BE2F}" type="pres">
      <dgm:prSet presAssocID="{7E40CF8C-0F22-43E6-B8CF-11FB329C6E1C}" presName="childNode" presStyleLbl="node1" presStyleIdx="4" presStyleCnt="54">
        <dgm:presLayoutVars>
          <dgm:bulletEnabled val="1"/>
        </dgm:presLayoutVars>
      </dgm:prSet>
      <dgm:spPr/>
    </dgm:pt>
    <dgm:pt modelId="{72E460D3-1047-419A-98CF-E18F995AF5AA}" type="pres">
      <dgm:prSet presAssocID="{7E40CF8C-0F22-43E6-B8CF-11FB329C6E1C}" presName="aSpace2" presStyleCnt="0"/>
      <dgm:spPr/>
    </dgm:pt>
    <dgm:pt modelId="{5C51F511-E042-4111-97A3-3049B910C934}" type="pres">
      <dgm:prSet presAssocID="{F6F4854D-B0D1-4C16-A5AC-CA51EEED799F}" presName="childNode" presStyleLbl="node1" presStyleIdx="5" presStyleCnt="54">
        <dgm:presLayoutVars>
          <dgm:bulletEnabled val="1"/>
        </dgm:presLayoutVars>
      </dgm:prSet>
      <dgm:spPr/>
    </dgm:pt>
    <dgm:pt modelId="{64329A0E-B497-4153-B54B-3C51592266B8}" type="pres">
      <dgm:prSet presAssocID="{78416275-D21E-4AA6-B35D-E8489A12EB19}" presName="aSpace" presStyleCnt="0"/>
      <dgm:spPr/>
    </dgm:pt>
    <dgm:pt modelId="{56976EBD-A4CE-4688-94E2-189138DE69B1}" type="pres">
      <dgm:prSet presAssocID="{7D31D005-402D-4328-AC67-E45B19521246}" presName="compNode" presStyleCnt="0"/>
      <dgm:spPr/>
    </dgm:pt>
    <dgm:pt modelId="{993F725F-8BE2-44A8-B7F5-400CA22D2BC9}" type="pres">
      <dgm:prSet presAssocID="{7D31D005-402D-4328-AC67-E45B19521246}" presName="aNode" presStyleLbl="bgShp" presStyleIdx="1" presStyleCnt="6"/>
      <dgm:spPr/>
    </dgm:pt>
    <dgm:pt modelId="{2DAE7940-B1FA-4C1A-B3FD-B09F8437D811}" type="pres">
      <dgm:prSet presAssocID="{7D31D005-402D-4328-AC67-E45B19521246}" presName="textNode" presStyleLbl="bgShp" presStyleIdx="1" presStyleCnt="6"/>
      <dgm:spPr/>
    </dgm:pt>
    <dgm:pt modelId="{8C33014F-67C3-436C-B905-330802EB826C}" type="pres">
      <dgm:prSet presAssocID="{7D31D005-402D-4328-AC67-E45B19521246}" presName="compChildNode" presStyleCnt="0"/>
      <dgm:spPr/>
    </dgm:pt>
    <dgm:pt modelId="{CDEE6375-CD59-4C59-BF6C-9D28C6F469C4}" type="pres">
      <dgm:prSet presAssocID="{7D31D005-402D-4328-AC67-E45B19521246}" presName="theInnerList" presStyleCnt="0"/>
      <dgm:spPr/>
    </dgm:pt>
    <dgm:pt modelId="{39274D7F-C9DE-4559-8A64-8C2E877A35BA}" type="pres">
      <dgm:prSet presAssocID="{C47B9865-B8A4-44FF-868F-0049F3486D70}" presName="childNode" presStyleLbl="node1" presStyleIdx="6" presStyleCnt="54">
        <dgm:presLayoutVars>
          <dgm:bulletEnabled val="1"/>
        </dgm:presLayoutVars>
      </dgm:prSet>
      <dgm:spPr/>
    </dgm:pt>
    <dgm:pt modelId="{F1A3DEF8-2BC7-4AFB-B8F4-9554F871398C}" type="pres">
      <dgm:prSet presAssocID="{C47B9865-B8A4-44FF-868F-0049F3486D70}" presName="aSpace2" presStyleCnt="0"/>
      <dgm:spPr/>
    </dgm:pt>
    <dgm:pt modelId="{330E2717-0F97-4C0E-90CB-68237A6D04BD}" type="pres">
      <dgm:prSet presAssocID="{E34F049C-9BA2-48FF-8537-F8169CCE2C67}" presName="childNode" presStyleLbl="node1" presStyleIdx="7" presStyleCnt="54">
        <dgm:presLayoutVars>
          <dgm:bulletEnabled val="1"/>
        </dgm:presLayoutVars>
      </dgm:prSet>
      <dgm:spPr/>
    </dgm:pt>
    <dgm:pt modelId="{115D84D4-23B3-4DD6-8CD8-D0A45C1AE6B6}" type="pres">
      <dgm:prSet presAssocID="{E34F049C-9BA2-48FF-8537-F8169CCE2C67}" presName="aSpace2" presStyleCnt="0"/>
      <dgm:spPr/>
    </dgm:pt>
    <dgm:pt modelId="{A58C1EFF-1C6D-4386-ADCE-9B2748CD7651}" type="pres">
      <dgm:prSet presAssocID="{FDF07121-336D-4056-878E-FBF8DA321CD4}" presName="childNode" presStyleLbl="node1" presStyleIdx="8" presStyleCnt="54">
        <dgm:presLayoutVars>
          <dgm:bulletEnabled val="1"/>
        </dgm:presLayoutVars>
      </dgm:prSet>
      <dgm:spPr/>
    </dgm:pt>
    <dgm:pt modelId="{D64487C3-41F0-4589-B753-57641645FA41}" type="pres">
      <dgm:prSet presAssocID="{FDF07121-336D-4056-878E-FBF8DA321CD4}" presName="aSpace2" presStyleCnt="0"/>
      <dgm:spPr/>
    </dgm:pt>
    <dgm:pt modelId="{FD801E65-5379-4A17-A392-0420775CC606}" type="pres">
      <dgm:prSet presAssocID="{82EEF0F7-C5A9-4AF8-AC6C-5344DCC5E3E8}" presName="childNode" presStyleLbl="node1" presStyleIdx="9" presStyleCnt="54">
        <dgm:presLayoutVars>
          <dgm:bulletEnabled val="1"/>
        </dgm:presLayoutVars>
      </dgm:prSet>
      <dgm:spPr/>
    </dgm:pt>
    <dgm:pt modelId="{FFA42FCE-58CE-4C4D-BDA4-C9DBAB30A0A5}" type="pres">
      <dgm:prSet presAssocID="{82EEF0F7-C5A9-4AF8-AC6C-5344DCC5E3E8}" presName="aSpace2" presStyleCnt="0"/>
      <dgm:spPr/>
    </dgm:pt>
    <dgm:pt modelId="{625D2142-4567-44C1-AFC0-58D7C34ABD4F}" type="pres">
      <dgm:prSet presAssocID="{E74D0CE3-A3EB-49AE-AF5C-CDED7B6B9961}" presName="childNode" presStyleLbl="node1" presStyleIdx="10" presStyleCnt="54">
        <dgm:presLayoutVars>
          <dgm:bulletEnabled val="1"/>
        </dgm:presLayoutVars>
      </dgm:prSet>
      <dgm:spPr/>
    </dgm:pt>
    <dgm:pt modelId="{6080BE4F-8DB5-43E4-B2C0-DB3392EC8281}" type="pres">
      <dgm:prSet presAssocID="{E74D0CE3-A3EB-49AE-AF5C-CDED7B6B9961}" presName="aSpace2" presStyleCnt="0"/>
      <dgm:spPr/>
    </dgm:pt>
    <dgm:pt modelId="{DE37D294-689E-46D9-B2FC-A1BCD7D7E3F9}" type="pres">
      <dgm:prSet presAssocID="{F04D42AD-E621-4ABA-849A-9A20F08F8605}" presName="childNode" presStyleLbl="node1" presStyleIdx="11" presStyleCnt="54">
        <dgm:presLayoutVars>
          <dgm:bulletEnabled val="1"/>
        </dgm:presLayoutVars>
      </dgm:prSet>
      <dgm:spPr/>
    </dgm:pt>
    <dgm:pt modelId="{7EC1D47B-EAB8-407C-A71D-25254B94D397}" type="pres">
      <dgm:prSet presAssocID="{F04D42AD-E621-4ABA-849A-9A20F08F8605}" presName="aSpace2" presStyleCnt="0"/>
      <dgm:spPr/>
    </dgm:pt>
    <dgm:pt modelId="{F963A024-0D8F-4325-93C5-D286259D7CBB}" type="pres">
      <dgm:prSet presAssocID="{89AF6EFE-83A7-4BF6-8965-ABCF0FEBAF41}" presName="childNode" presStyleLbl="node1" presStyleIdx="12" presStyleCnt="54">
        <dgm:presLayoutVars>
          <dgm:bulletEnabled val="1"/>
        </dgm:presLayoutVars>
      </dgm:prSet>
      <dgm:spPr/>
    </dgm:pt>
    <dgm:pt modelId="{E9138DB0-67A6-442E-A5A7-AAAADD512B27}" type="pres">
      <dgm:prSet presAssocID="{7D31D005-402D-4328-AC67-E45B19521246}" presName="aSpace" presStyleCnt="0"/>
      <dgm:spPr/>
    </dgm:pt>
    <dgm:pt modelId="{E21718EA-7791-4DBE-B817-8337B5EBF565}" type="pres">
      <dgm:prSet presAssocID="{BBAE18DB-E29A-40B7-8766-420A1C912842}" presName="compNode" presStyleCnt="0"/>
      <dgm:spPr/>
    </dgm:pt>
    <dgm:pt modelId="{56DD9041-F80E-48AB-82A3-E703324A5144}" type="pres">
      <dgm:prSet presAssocID="{BBAE18DB-E29A-40B7-8766-420A1C912842}" presName="aNode" presStyleLbl="bgShp" presStyleIdx="2" presStyleCnt="6"/>
      <dgm:spPr/>
    </dgm:pt>
    <dgm:pt modelId="{32CAAD4E-2D35-4958-8D7A-39E5882888B7}" type="pres">
      <dgm:prSet presAssocID="{BBAE18DB-E29A-40B7-8766-420A1C912842}" presName="textNode" presStyleLbl="bgShp" presStyleIdx="2" presStyleCnt="6"/>
      <dgm:spPr/>
    </dgm:pt>
    <dgm:pt modelId="{72C70097-A675-496D-9806-8562F3E1983D}" type="pres">
      <dgm:prSet presAssocID="{BBAE18DB-E29A-40B7-8766-420A1C912842}" presName="compChildNode" presStyleCnt="0"/>
      <dgm:spPr/>
    </dgm:pt>
    <dgm:pt modelId="{C17B6702-BE4D-4F10-AFFE-564FF8CBC917}" type="pres">
      <dgm:prSet presAssocID="{BBAE18DB-E29A-40B7-8766-420A1C912842}" presName="theInnerList" presStyleCnt="0"/>
      <dgm:spPr/>
    </dgm:pt>
    <dgm:pt modelId="{BED66B9A-A756-4505-8002-47AA60C3221D}" type="pres">
      <dgm:prSet presAssocID="{41563470-FBE6-48CF-8F0A-EDB701764D89}" presName="childNode" presStyleLbl="node1" presStyleIdx="13" presStyleCnt="54">
        <dgm:presLayoutVars>
          <dgm:bulletEnabled val="1"/>
        </dgm:presLayoutVars>
      </dgm:prSet>
      <dgm:spPr/>
    </dgm:pt>
    <dgm:pt modelId="{7ECFB55B-8F05-4449-B8B5-D651711D7715}" type="pres">
      <dgm:prSet presAssocID="{41563470-FBE6-48CF-8F0A-EDB701764D89}" presName="aSpace2" presStyleCnt="0"/>
      <dgm:spPr/>
    </dgm:pt>
    <dgm:pt modelId="{962804C8-AD15-418C-8675-111FA381F9B6}" type="pres">
      <dgm:prSet presAssocID="{615308FC-9285-431A-8FCE-843C36927F82}" presName="childNode" presStyleLbl="node1" presStyleIdx="14" presStyleCnt="54">
        <dgm:presLayoutVars>
          <dgm:bulletEnabled val="1"/>
        </dgm:presLayoutVars>
      </dgm:prSet>
      <dgm:spPr/>
    </dgm:pt>
    <dgm:pt modelId="{8BF0F319-7AEE-4F30-B510-898DD4F3C0A6}" type="pres">
      <dgm:prSet presAssocID="{615308FC-9285-431A-8FCE-843C36927F82}" presName="aSpace2" presStyleCnt="0"/>
      <dgm:spPr/>
    </dgm:pt>
    <dgm:pt modelId="{9818F4B2-A2A2-4E09-AC72-1369A5D244E7}" type="pres">
      <dgm:prSet presAssocID="{815DCF31-76FA-438F-9022-60F077004344}" presName="childNode" presStyleLbl="node1" presStyleIdx="15" presStyleCnt="54">
        <dgm:presLayoutVars>
          <dgm:bulletEnabled val="1"/>
        </dgm:presLayoutVars>
      </dgm:prSet>
      <dgm:spPr/>
    </dgm:pt>
    <dgm:pt modelId="{00332EDC-8FFF-41EC-ADEC-F24AF47FAB83}" type="pres">
      <dgm:prSet presAssocID="{815DCF31-76FA-438F-9022-60F077004344}" presName="aSpace2" presStyleCnt="0"/>
      <dgm:spPr/>
    </dgm:pt>
    <dgm:pt modelId="{D4E4EF55-023E-4CE4-9D38-AD1FC57B4401}" type="pres">
      <dgm:prSet presAssocID="{F391CDCC-5020-464B-8A33-3669B87DA8F1}" presName="childNode" presStyleLbl="node1" presStyleIdx="16" presStyleCnt="54">
        <dgm:presLayoutVars>
          <dgm:bulletEnabled val="1"/>
        </dgm:presLayoutVars>
      </dgm:prSet>
      <dgm:spPr/>
    </dgm:pt>
    <dgm:pt modelId="{E7E7526E-E082-43BE-9ECE-F8D9CC5533D7}" type="pres">
      <dgm:prSet presAssocID="{F391CDCC-5020-464B-8A33-3669B87DA8F1}" presName="aSpace2" presStyleCnt="0"/>
      <dgm:spPr/>
    </dgm:pt>
    <dgm:pt modelId="{4138F675-0FE9-4400-A188-816BFF1813E3}" type="pres">
      <dgm:prSet presAssocID="{1B2419A9-3CC6-49D7-B533-1D2CF3EE4DD1}" presName="childNode" presStyleLbl="node1" presStyleIdx="17" presStyleCnt="54">
        <dgm:presLayoutVars>
          <dgm:bulletEnabled val="1"/>
        </dgm:presLayoutVars>
      </dgm:prSet>
      <dgm:spPr/>
    </dgm:pt>
    <dgm:pt modelId="{DF7751FE-C785-48F7-B83B-F8248322012A}" type="pres">
      <dgm:prSet presAssocID="{1B2419A9-3CC6-49D7-B533-1D2CF3EE4DD1}" presName="aSpace2" presStyleCnt="0"/>
      <dgm:spPr/>
    </dgm:pt>
    <dgm:pt modelId="{0EE962A2-41DB-4A97-8B48-5D14C7B99701}" type="pres">
      <dgm:prSet presAssocID="{D708F761-E242-478E-9824-D77C33A20766}" presName="childNode" presStyleLbl="node1" presStyleIdx="18" presStyleCnt="54">
        <dgm:presLayoutVars>
          <dgm:bulletEnabled val="1"/>
        </dgm:presLayoutVars>
      </dgm:prSet>
      <dgm:spPr/>
    </dgm:pt>
    <dgm:pt modelId="{63A4C2CE-80F5-4844-9C2E-28A3AA6DD58A}" type="pres">
      <dgm:prSet presAssocID="{D708F761-E242-478E-9824-D77C33A20766}" presName="aSpace2" presStyleCnt="0"/>
      <dgm:spPr/>
    </dgm:pt>
    <dgm:pt modelId="{31C14143-DF30-468D-9DDA-85A6EF3ED0BE}" type="pres">
      <dgm:prSet presAssocID="{63B52FFF-F5D5-41BA-8905-19BC230F1333}" presName="childNode" presStyleLbl="node1" presStyleIdx="19" presStyleCnt="54">
        <dgm:presLayoutVars>
          <dgm:bulletEnabled val="1"/>
        </dgm:presLayoutVars>
      </dgm:prSet>
      <dgm:spPr/>
    </dgm:pt>
    <dgm:pt modelId="{D314FD95-AF5D-4518-A851-4DB53432D454}" type="pres">
      <dgm:prSet presAssocID="{63B52FFF-F5D5-41BA-8905-19BC230F1333}" presName="aSpace2" presStyleCnt="0"/>
      <dgm:spPr/>
    </dgm:pt>
    <dgm:pt modelId="{80037279-59DD-40D1-8EB6-0D6D5E430007}" type="pres">
      <dgm:prSet presAssocID="{ADD33721-4D37-4F4D-9B9F-90AA0DF0B2AD}" presName="childNode" presStyleLbl="node1" presStyleIdx="20" presStyleCnt="54">
        <dgm:presLayoutVars>
          <dgm:bulletEnabled val="1"/>
        </dgm:presLayoutVars>
      </dgm:prSet>
      <dgm:spPr/>
    </dgm:pt>
    <dgm:pt modelId="{4FCA6311-684B-4E6B-A80F-5DB1AD60400F}" type="pres">
      <dgm:prSet presAssocID="{ADD33721-4D37-4F4D-9B9F-90AA0DF0B2AD}" presName="aSpace2" presStyleCnt="0"/>
      <dgm:spPr/>
    </dgm:pt>
    <dgm:pt modelId="{C1D01B76-B88C-4B29-A92F-86B01CB93B5B}" type="pres">
      <dgm:prSet presAssocID="{A6FCE38F-436B-4A30-B77E-5911D9BE46B7}" presName="childNode" presStyleLbl="node1" presStyleIdx="21" presStyleCnt="54">
        <dgm:presLayoutVars>
          <dgm:bulletEnabled val="1"/>
        </dgm:presLayoutVars>
      </dgm:prSet>
      <dgm:spPr/>
    </dgm:pt>
    <dgm:pt modelId="{ED1A084C-D2E8-4AF3-984D-3166719C571C}" type="pres">
      <dgm:prSet presAssocID="{BBAE18DB-E29A-40B7-8766-420A1C912842}" presName="aSpace" presStyleCnt="0"/>
      <dgm:spPr/>
    </dgm:pt>
    <dgm:pt modelId="{5DE2C6B5-BF4B-4F5B-B81C-07E3FB155450}" type="pres">
      <dgm:prSet presAssocID="{1070C44F-12DB-41B6-B02C-055DD939A979}" presName="compNode" presStyleCnt="0"/>
      <dgm:spPr/>
    </dgm:pt>
    <dgm:pt modelId="{6AF9D726-22E7-4F02-8EB6-9CF8D9223FC2}" type="pres">
      <dgm:prSet presAssocID="{1070C44F-12DB-41B6-B02C-055DD939A979}" presName="aNode" presStyleLbl="bgShp" presStyleIdx="3" presStyleCnt="6"/>
      <dgm:spPr/>
    </dgm:pt>
    <dgm:pt modelId="{8565FDE9-D396-432B-8F2A-BE86D04AEA0E}" type="pres">
      <dgm:prSet presAssocID="{1070C44F-12DB-41B6-B02C-055DD939A979}" presName="textNode" presStyleLbl="bgShp" presStyleIdx="3" presStyleCnt="6"/>
      <dgm:spPr/>
    </dgm:pt>
    <dgm:pt modelId="{DEC58E2A-3F9F-4C1A-9305-A41B2C90410B}" type="pres">
      <dgm:prSet presAssocID="{1070C44F-12DB-41B6-B02C-055DD939A979}" presName="compChildNode" presStyleCnt="0"/>
      <dgm:spPr/>
    </dgm:pt>
    <dgm:pt modelId="{0CDF6504-6C0F-402A-8D82-710B0E91209C}" type="pres">
      <dgm:prSet presAssocID="{1070C44F-12DB-41B6-B02C-055DD939A979}" presName="theInnerList" presStyleCnt="0"/>
      <dgm:spPr/>
    </dgm:pt>
    <dgm:pt modelId="{D533B2D4-8160-41C9-B96F-696FF16B494C}" type="pres">
      <dgm:prSet presAssocID="{F2F8A71D-C8BB-413B-93ED-BAE48D0F5486}" presName="childNode" presStyleLbl="node1" presStyleIdx="22" presStyleCnt="54">
        <dgm:presLayoutVars>
          <dgm:bulletEnabled val="1"/>
        </dgm:presLayoutVars>
      </dgm:prSet>
      <dgm:spPr/>
    </dgm:pt>
    <dgm:pt modelId="{D536758D-ACC6-464E-93E4-1528E821CE45}" type="pres">
      <dgm:prSet presAssocID="{F2F8A71D-C8BB-413B-93ED-BAE48D0F5486}" presName="aSpace2" presStyleCnt="0"/>
      <dgm:spPr/>
    </dgm:pt>
    <dgm:pt modelId="{E0F9D29D-571B-4C0E-B973-8185E14ED203}" type="pres">
      <dgm:prSet presAssocID="{21A11241-DD91-4DCB-A271-A2CEF1288FBD}" presName="childNode" presStyleLbl="node1" presStyleIdx="23" presStyleCnt="54">
        <dgm:presLayoutVars>
          <dgm:bulletEnabled val="1"/>
        </dgm:presLayoutVars>
      </dgm:prSet>
      <dgm:spPr/>
    </dgm:pt>
    <dgm:pt modelId="{47991500-9DAE-4C3E-86E9-524F61F2717A}" type="pres">
      <dgm:prSet presAssocID="{21A11241-DD91-4DCB-A271-A2CEF1288FBD}" presName="aSpace2" presStyleCnt="0"/>
      <dgm:spPr/>
    </dgm:pt>
    <dgm:pt modelId="{BDD47D75-2D1D-41B8-B0FB-D820C903082F}" type="pres">
      <dgm:prSet presAssocID="{98931CB2-49E8-40A5-8C0D-86841F0CE517}" presName="childNode" presStyleLbl="node1" presStyleIdx="24" presStyleCnt="54">
        <dgm:presLayoutVars>
          <dgm:bulletEnabled val="1"/>
        </dgm:presLayoutVars>
      </dgm:prSet>
      <dgm:spPr/>
    </dgm:pt>
    <dgm:pt modelId="{0CF83BBC-ABC5-4871-BB12-6F5EDFED77C3}" type="pres">
      <dgm:prSet presAssocID="{98931CB2-49E8-40A5-8C0D-86841F0CE517}" presName="aSpace2" presStyleCnt="0"/>
      <dgm:spPr/>
    </dgm:pt>
    <dgm:pt modelId="{2335837C-8C57-4764-8E91-3445D2F3FA36}" type="pres">
      <dgm:prSet presAssocID="{46E55B11-4EEB-49B9-AC48-4E0C0033250B}" presName="childNode" presStyleLbl="node1" presStyleIdx="25" presStyleCnt="54">
        <dgm:presLayoutVars>
          <dgm:bulletEnabled val="1"/>
        </dgm:presLayoutVars>
      </dgm:prSet>
      <dgm:spPr/>
    </dgm:pt>
    <dgm:pt modelId="{B9629B3D-924D-445F-BCD2-08003D7AEB36}" type="pres">
      <dgm:prSet presAssocID="{46E55B11-4EEB-49B9-AC48-4E0C0033250B}" presName="aSpace2" presStyleCnt="0"/>
      <dgm:spPr/>
    </dgm:pt>
    <dgm:pt modelId="{D6C1EC14-CB5B-42E4-B3BF-0D79083313DA}" type="pres">
      <dgm:prSet presAssocID="{98895968-0FE1-4DDE-AC21-59E45D59681B}" presName="childNode" presStyleLbl="node1" presStyleIdx="26" presStyleCnt="54">
        <dgm:presLayoutVars>
          <dgm:bulletEnabled val="1"/>
        </dgm:presLayoutVars>
      </dgm:prSet>
      <dgm:spPr/>
    </dgm:pt>
    <dgm:pt modelId="{3AF012A3-80D7-46F5-A9BA-D443678B813B}" type="pres">
      <dgm:prSet presAssocID="{98895968-0FE1-4DDE-AC21-59E45D59681B}" presName="aSpace2" presStyleCnt="0"/>
      <dgm:spPr/>
    </dgm:pt>
    <dgm:pt modelId="{83852C40-E799-4F8E-AF76-050D63D26ACC}" type="pres">
      <dgm:prSet presAssocID="{F016D565-EB59-4142-AB43-522AC787BE3D}" presName="childNode" presStyleLbl="node1" presStyleIdx="27" presStyleCnt="54">
        <dgm:presLayoutVars>
          <dgm:bulletEnabled val="1"/>
        </dgm:presLayoutVars>
      </dgm:prSet>
      <dgm:spPr/>
    </dgm:pt>
    <dgm:pt modelId="{1E26D703-8F90-4E33-B4B4-8E1D2632D088}" type="pres">
      <dgm:prSet presAssocID="{F016D565-EB59-4142-AB43-522AC787BE3D}" presName="aSpace2" presStyleCnt="0"/>
      <dgm:spPr/>
    </dgm:pt>
    <dgm:pt modelId="{FD92DF75-A468-407B-AE23-757BE08D8C88}" type="pres">
      <dgm:prSet presAssocID="{57DBB232-C8E5-47C5-86FA-410B9D2F0201}" presName="childNode" presStyleLbl="node1" presStyleIdx="28" presStyleCnt="54">
        <dgm:presLayoutVars>
          <dgm:bulletEnabled val="1"/>
        </dgm:presLayoutVars>
      </dgm:prSet>
      <dgm:spPr/>
    </dgm:pt>
    <dgm:pt modelId="{53069AD2-0534-4DF5-A5D8-B6C0DE9B8715}" type="pres">
      <dgm:prSet presAssocID="{57DBB232-C8E5-47C5-86FA-410B9D2F0201}" presName="aSpace2" presStyleCnt="0"/>
      <dgm:spPr/>
    </dgm:pt>
    <dgm:pt modelId="{BC8755A0-1BD5-446F-8193-5F5BE6B4DBC8}" type="pres">
      <dgm:prSet presAssocID="{5413B7C2-2B21-433D-B17F-5059E66A06FF}" presName="childNode" presStyleLbl="node1" presStyleIdx="29" presStyleCnt="54">
        <dgm:presLayoutVars>
          <dgm:bulletEnabled val="1"/>
        </dgm:presLayoutVars>
      </dgm:prSet>
      <dgm:spPr/>
    </dgm:pt>
    <dgm:pt modelId="{A8DBD433-72FE-4F01-A7B7-2C0E21AB8656}" type="pres">
      <dgm:prSet presAssocID="{5413B7C2-2B21-433D-B17F-5059E66A06FF}" presName="aSpace2" presStyleCnt="0"/>
      <dgm:spPr/>
    </dgm:pt>
    <dgm:pt modelId="{91800277-0989-4D89-8558-B7F210EE10EE}" type="pres">
      <dgm:prSet presAssocID="{5B462119-242E-446F-9028-AA5BBB3D2F42}" presName="childNode" presStyleLbl="node1" presStyleIdx="30" presStyleCnt="54">
        <dgm:presLayoutVars>
          <dgm:bulletEnabled val="1"/>
        </dgm:presLayoutVars>
      </dgm:prSet>
      <dgm:spPr/>
    </dgm:pt>
    <dgm:pt modelId="{CAF90DF5-03AC-4068-8C39-81D086122F7D}" type="pres">
      <dgm:prSet presAssocID="{5B462119-242E-446F-9028-AA5BBB3D2F42}" presName="aSpace2" presStyleCnt="0"/>
      <dgm:spPr/>
    </dgm:pt>
    <dgm:pt modelId="{8B1EB76C-6009-4051-A065-4C5A5A9DFC8C}" type="pres">
      <dgm:prSet presAssocID="{DC338784-4123-4AD8-99BB-4DD8E4FA449A}" presName="childNode" presStyleLbl="node1" presStyleIdx="31" presStyleCnt="54">
        <dgm:presLayoutVars>
          <dgm:bulletEnabled val="1"/>
        </dgm:presLayoutVars>
      </dgm:prSet>
      <dgm:spPr/>
    </dgm:pt>
    <dgm:pt modelId="{3BAB034F-E44F-40D5-83D6-1C511F5125E9}" type="pres">
      <dgm:prSet presAssocID="{1070C44F-12DB-41B6-B02C-055DD939A979}" presName="aSpace" presStyleCnt="0"/>
      <dgm:spPr/>
    </dgm:pt>
    <dgm:pt modelId="{8CE2ECCF-1883-47D2-99F3-055405649CAD}" type="pres">
      <dgm:prSet presAssocID="{5803AF0F-A979-43DF-B379-129EBB6E281E}" presName="compNode" presStyleCnt="0"/>
      <dgm:spPr/>
    </dgm:pt>
    <dgm:pt modelId="{CE55E00D-5614-4D7B-BDCC-CC973EA5BD38}" type="pres">
      <dgm:prSet presAssocID="{5803AF0F-A979-43DF-B379-129EBB6E281E}" presName="aNode" presStyleLbl="bgShp" presStyleIdx="4" presStyleCnt="6"/>
      <dgm:spPr/>
    </dgm:pt>
    <dgm:pt modelId="{7C3B5AA8-7103-4D6D-B1A1-3A4EDB6E3790}" type="pres">
      <dgm:prSet presAssocID="{5803AF0F-A979-43DF-B379-129EBB6E281E}" presName="textNode" presStyleLbl="bgShp" presStyleIdx="4" presStyleCnt="6"/>
      <dgm:spPr/>
    </dgm:pt>
    <dgm:pt modelId="{9746BF06-9164-4371-B93F-AD2C7E09AE21}" type="pres">
      <dgm:prSet presAssocID="{5803AF0F-A979-43DF-B379-129EBB6E281E}" presName="compChildNode" presStyleCnt="0"/>
      <dgm:spPr/>
    </dgm:pt>
    <dgm:pt modelId="{86CB6EE5-67C8-44C0-9BA5-0324A31A2234}" type="pres">
      <dgm:prSet presAssocID="{5803AF0F-A979-43DF-B379-129EBB6E281E}" presName="theInnerList" presStyleCnt="0"/>
      <dgm:spPr/>
    </dgm:pt>
    <dgm:pt modelId="{D0FFDFD1-0847-43C1-BBEE-75C2F25525C9}" type="pres">
      <dgm:prSet presAssocID="{35B7BCAF-79BC-4F5C-918B-CB0A0B17C017}" presName="childNode" presStyleLbl="node1" presStyleIdx="32" presStyleCnt="54">
        <dgm:presLayoutVars>
          <dgm:bulletEnabled val="1"/>
        </dgm:presLayoutVars>
      </dgm:prSet>
      <dgm:spPr/>
    </dgm:pt>
    <dgm:pt modelId="{27F690BB-7CF5-4ECB-8256-CF8BB49600E3}" type="pres">
      <dgm:prSet presAssocID="{35B7BCAF-79BC-4F5C-918B-CB0A0B17C017}" presName="aSpace2" presStyleCnt="0"/>
      <dgm:spPr/>
    </dgm:pt>
    <dgm:pt modelId="{5FC16D8F-AECB-4929-982A-B72D68A32CD0}" type="pres">
      <dgm:prSet presAssocID="{4CCA10A0-40CD-4A8C-B255-4FD353EEB230}" presName="childNode" presStyleLbl="node1" presStyleIdx="33" presStyleCnt="54">
        <dgm:presLayoutVars>
          <dgm:bulletEnabled val="1"/>
        </dgm:presLayoutVars>
      </dgm:prSet>
      <dgm:spPr/>
    </dgm:pt>
    <dgm:pt modelId="{F3BE8545-1A3E-44E9-9ACD-98B26E5D69E0}" type="pres">
      <dgm:prSet presAssocID="{4CCA10A0-40CD-4A8C-B255-4FD353EEB230}" presName="aSpace2" presStyleCnt="0"/>
      <dgm:spPr/>
    </dgm:pt>
    <dgm:pt modelId="{7E6718F1-3111-40CC-AD31-722AC832738A}" type="pres">
      <dgm:prSet presAssocID="{DB7B9A06-B0CF-4D2F-B0EE-9D81866E5F33}" presName="childNode" presStyleLbl="node1" presStyleIdx="34" presStyleCnt="54">
        <dgm:presLayoutVars>
          <dgm:bulletEnabled val="1"/>
        </dgm:presLayoutVars>
      </dgm:prSet>
      <dgm:spPr/>
    </dgm:pt>
    <dgm:pt modelId="{6530EE81-F90B-4483-B9B2-57685476183B}" type="pres">
      <dgm:prSet presAssocID="{DB7B9A06-B0CF-4D2F-B0EE-9D81866E5F33}" presName="aSpace2" presStyleCnt="0"/>
      <dgm:spPr/>
    </dgm:pt>
    <dgm:pt modelId="{05BC313E-1135-49DF-8F0A-8E366D789F32}" type="pres">
      <dgm:prSet presAssocID="{C9B06AF0-AACF-4383-8871-69E8C35E92DD}" presName="childNode" presStyleLbl="node1" presStyleIdx="35" presStyleCnt="54">
        <dgm:presLayoutVars>
          <dgm:bulletEnabled val="1"/>
        </dgm:presLayoutVars>
      </dgm:prSet>
      <dgm:spPr/>
    </dgm:pt>
    <dgm:pt modelId="{CB8E1822-0C0C-4653-802B-EF5D95E59F6E}" type="pres">
      <dgm:prSet presAssocID="{C9B06AF0-AACF-4383-8871-69E8C35E92DD}" presName="aSpace2" presStyleCnt="0"/>
      <dgm:spPr/>
    </dgm:pt>
    <dgm:pt modelId="{3EEF71E0-2672-44AE-B507-2790D198C3BC}" type="pres">
      <dgm:prSet presAssocID="{C7AEF8D4-D165-4477-9E2A-3D715DE36D5D}" presName="childNode" presStyleLbl="node1" presStyleIdx="36" presStyleCnt="54">
        <dgm:presLayoutVars>
          <dgm:bulletEnabled val="1"/>
        </dgm:presLayoutVars>
      </dgm:prSet>
      <dgm:spPr/>
    </dgm:pt>
    <dgm:pt modelId="{23D6B145-29F8-4CDC-850C-07968A1ADC1C}" type="pres">
      <dgm:prSet presAssocID="{C7AEF8D4-D165-4477-9E2A-3D715DE36D5D}" presName="aSpace2" presStyleCnt="0"/>
      <dgm:spPr/>
    </dgm:pt>
    <dgm:pt modelId="{2CB644E0-A3CB-4C2D-8721-513EE087D574}" type="pres">
      <dgm:prSet presAssocID="{2EAC3F7E-20D5-46A7-ABF4-6AB27537684B}" presName="childNode" presStyleLbl="node1" presStyleIdx="37" presStyleCnt="54">
        <dgm:presLayoutVars>
          <dgm:bulletEnabled val="1"/>
        </dgm:presLayoutVars>
      </dgm:prSet>
      <dgm:spPr/>
    </dgm:pt>
    <dgm:pt modelId="{E313DE7B-7D90-490C-AE39-042198917551}" type="pres">
      <dgm:prSet presAssocID="{2EAC3F7E-20D5-46A7-ABF4-6AB27537684B}" presName="aSpace2" presStyleCnt="0"/>
      <dgm:spPr/>
    </dgm:pt>
    <dgm:pt modelId="{EF1AA69F-1F3F-49D2-8231-5A078CCB44DF}" type="pres">
      <dgm:prSet presAssocID="{ECE956D5-4A23-4545-88CF-5D7A14DF57AC}" presName="childNode" presStyleLbl="node1" presStyleIdx="38" presStyleCnt="54">
        <dgm:presLayoutVars>
          <dgm:bulletEnabled val="1"/>
        </dgm:presLayoutVars>
      </dgm:prSet>
      <dgm:spPr/>
    </dgm:pt>
    <dgm:pt modelId="{3ADFA3A4-9290-42BB-A08F-C2CF79BB4295}" type="pres">
      <dgm:prSet presAssocID="{ECE956D5-4A23-4545-88CF-5D7A14DF57AC}" presName="aSpace2" presStyleCnt="0"/>
      <dgm:spPr/>
    </dgm:pt>
    <dgm:pt modelId="{4EA2CCE6-3E63-46FA-BAC5-9C3479CCCE7E}" type="pres">
      <dgm:prSet presAssocID="{DD568B67-3AED-4318-A972-9410C241E0B4}" presName="childNode" presStyleLbl="node1" presStyleIdx="39" presStyleCnt="54">
        <dgm:presLayoutVars>
          <dgm:bulletEnabled val="1"/>
        </dgm:presLayoutVars>
      </dgm:prSet>
      <dgm:spPr/>
    </dgm:pt>
    <dgm:pt modelId="{F7D94C3D-699D-419D-8BF0-F796306F925A}" type="pres">
      <dgm:prSet presAssocID="{DD568B67-3AED-4318-A972-9410C241E0B4}" presName="aSpace2" presStyleCnt="0"/>
      <dgm:spPr/>
    </dgm:pt>
    <dgm:pt modelId="{6CFA2C2F-E444-4576-B670-3517E2495947}" type="pres">
      <dgm:prSet presAssocID="{04EC8B4D-5C0D-41DB-8F88-715A759CE4D7}" presName="childNode" presStyleLbl="node1" presStyleIdx="40" presStyleCnt="54">
        <dgm:presLayoutVars>
          <dgm:bulletEnabled val="1"/>
        </dgm:presLayoutVars>
      </dgm:prSet>
      <dgm:spPr/>
    </dgm:pt>
    <dgm:pt modelId="{99AF9FBE-A222-439A-BB30-E2E3B72B23A6}" type="pres">
      <dgm:prSet presAssocID="{04EC8B4D-5C0D-41DB-8F88-715A759CE4D7}" presName="aSpace2" presStyleCnt="0"/>
      <dgm:spPr/>
    </dgm:pt>
    <dgm:pt modelId="{3E9883E8-FC05-4021-8E09-0CAAD7404C0B}" type="pres">
      <dgm:prSet presAssocID="{3F8A8C40-8544-457B-AC10-7DF2AB896509}" presName="childNode" presStyleLbl="node1" presStyleIdx="41" presStyleCnt="54">
        <dgm:presLayoutVars>
          <dgm:bulletEnabled val="1"/>
        </dgm:presLayoutVars>
      </dgm:prSet>
      <dgm:spPr/>
    </dgm:pt>
    <dgm:pt modelId="{197BFD5F-F7FA-4F2B-B010-AAEAAAAA2D82}" type="pres">
      <dgm:prSet presAssocID="{5803AF0F-A979-43DF-B379-129EBB6E281E}" presName="aSpace" presStyleCnt="0"/>
      <dgm:spPr/>
    </dgm:pt>
    <dgm:pt modelId="{8F0E7F1E-C9CB-443D-86BC-DC1E0321A4F7}" type="pres">
      <dgm:prSet presAssocID="{6309F956-AA79-4E8F-9782-2D7AFA8AC0AB}" presName="compNode" presStyleCnt="0"/>
      <dgm:spPr/>
    </dgm:pt>
    <dgm:pt modelId="{E0468245-44B4-406B-9B4C-00209FBCC6F1}" type="pres">
      <dgm:prSet presAssocID="{6309F956-AA79-4E8F-9782-2D7AFA8AC0AB}" presName="aNode" presStyleLbl="bgShp" presStyleIdx="5" presStyleCnt="6"/>
      <dgm:spPr/>
    </dgm:pt>
    <dgm:pt modelId="{549ADDD7-15D0-4A61-B61E-A5A097C0641C}" type="pres">
      <dgm:prSet presAssocID="{6309F956-AA79-4E8F-9782-2D7AFA8AC0AB}" presName="textNode" presStyleLbl="bgShp" presStyleIdx="5" presStyleCnt="6"/>
      <dgm:spPr/>
    </dgm:pt>
    <dgm:pt modelId="{7A727011-B51A-46AE-A925-D1BC87E31D7A}" type="pres">
      <dgm:prSet presAssocID="{6309F956-AA79-4E8F-9782-2D7AFA8AC0AB}" presName="compChildNode" presStyleCnt="0"/>
      <dgm:spPr/>
    </dgm:pt>
    <dgm:pt modelId="{150A380B-0E1A-492B-A959-2ED41A792980}" type="pres">
      <dgm:prSet presAssocID="{6309F956-AA79-4E8F-9782-2D7AFA8AC0AB}" presName="theInnerList" presStyleCnt="0"/>
      <dgm:spPr/>
    </dgm:pt>
    <dgm:pt modelId="{195ADF0F-BA7D-4D4E-A90B-D931AE102128}" type="pres">
      <dgm:prSet presAssocID="{A64E3983-119E-4E99-9388-62CBD62A4ACD}" presName="childNode" presStyleLbl="node1" presStyleIdx="42" presStyleCnt="54">
        <dgm:presLayoutVars>
          <dgm:bulletEnabled val="1"/>
        </dgm:presLayoutVars>
      </dgm:prSet>
      <dgm:spPr/>
    </dgm:pt>
    <dgm:pt modelId="{571F6FFD-5202-46C8-A17E-B0BA490D231F}" type="pres">
      <dgm:prSet presAssocID="{A64E3983-119E-4E99-9388-62CBD62A4ACD}" presName="aSpace2" presStyleCnt="0"/>
      <dgm:spPr/>
    </dgm:pt>
    <dgm:pt modelId="{8F44AC13-17E8-4296-96A1-96D425AF5F90}" type="pres">
      <dgm:prSet presAssocID="{88F1519E-50C3-4715-B83B-C57C2F59ABBE}" presName="childNode" presStyleLbl="node1" presStyleIdx="43" presStyleCnt="54">
        <dgm:presLayoutVars>
          <dgm:bulletEnabled val="1"/>
        </dgm:presLayoutVars>
      </dgm:prSet>
      <dgm:spPr/>
    </dgm:pt>
    <dgm:pt modelId="{3F84F1C7-5FFD-4666-AFF6-0810B7BD5739}" type="pres">
      <dgm:prSet presAssocID="{88F1519E-50C3-4715-B83B-C57C2F59ABBE}" presName="aSpace2" presStyleCnt="0"/>
      <dgm:spPr/>
    </dgm:pt>
    <dgm:pt modelId="{3D9B5C18-F8A8-410C-92DE-5139ACBF5AE1}" type="pres">
      <dgm:prSet presAssocID="{A55C249E-FE74-41E0-B349-D4FFD60B5780}" presName="childNode" presStyleLbl="node1" presStyleIdx="44" presStyleCnt="54">
        <dgm:presLayoutVars>
          <dgm:bulletEnabled val="1"/>
        </dgm:presLayoutVars>
      </dgm:prSet>
      <dgm:spPr/>
    </dgm:pt>
    <dgm:pt modelId="{5AD009B7-F3CE-4FB9-8B07-30D237BC8BA5}" type="pres">
      <dgm:prSet presAssocID="{A55C249E-FE74-41E0-B349-D4FFD60B5780}" presName="aSpace2" presStyleCnt="0"/>
      <dgm:spPr/>
    </dgm:pt>
    <dgm:pt modelId="{55D2C28B-BC50-488E-A5FC-EA4424209D1F}" type="pres">
      <dgm:prSet presAssocID="{041BC294-0684-4857-8ACA-207F17F82EA6}" presName="childNode" presStyleLbl="node1" presStyleIdx="45" presStyleCnt="54">
        <dgm:presLayoutVars>
          <dgm:bulletEnabled val="1"/>
        </dgm:presLayoutVars>
      </dgm:prSet>
      <dgm:spPr/>
    </dgm:pt>
    <dgm:pt modelId="{7EBF6471-0386-4EE9-89B1-D18DB4F62BFD}" type="pres">
      <dgm:prSet presAssocID="{041BC294-0684-4857-8ACA-207F17F82EA6}" presName="aSpace2" presStyleCnt="0"/>
      <dgm:spPr/>
    </dgm:pt>
    <dgm:pt modelId="{0EACC515-4A30-432E-A035-E7E33203B38F}" type="pres">
      <dgm:prSet presAssocID="{3CDB3ED6-BF7A-461B-8200-D9997C2AFAB8}" presName="childNode" presStyleLbl="node1" presStyleIdx="46" presStyleCnt="54">
        <dgm:presLayoutVars>
          <dgm:bulletEnabled val="1"/>
        </dgm:presLayoutVars>
      </dgm:prSet>
      <dgm:spPr/>
    </dgm:pt>
    <dgm:pt modelId="{4EF0BD23-26A9-4796-8057-CD22B20C973C}" type="pres">
      <dgm:prSet presAssocID="{3CDB3ED6-BF7A-461B-8200-D9997C2AFAB8}" presName="aSpace2" presStyleCnt="0"/>
      <dgm:spPr/>
    </dgm:pt>
    <dgm:pt modelId="{768DB892-FEC4-4D21-B16B-6BA187512392}" type="pres">
      <dgm:prSet presAssocID="{9FEF0332-8FFD-436C-827E-5402E2DDA161}" presName="childNode" presStyleLbl="node1" presStyleIdx="47" presStyleCnt="54">
        <dgm:presLayoutVars>
          <dgm:bulletEnabled val="1"/>
        </dgm:presLayoutVars>
      </dgm:prSet>
      <dgm:spPr/>
    </dgm:pt>
    <dgm:pt modelId="{863601D2-C1E1-4652-B867-8380955B4E0A}" type="pres">
      <dgm:prSet presAssocID="{9FEF0332-8FFD-436C-827E-5402E2DDA161}" presName="aSpace2" presStyleCnt="0"/>
      <dgm:spPr/>
    </dgm:pt>
    <dgm:pt modelId="{FC4EF72E-C0D3-4CAC-9790-ACD846DA4D03}" type="pres">
      <dgm:prSet presAssocID="{1230F52E-6623-4A2A-8659-46A13CD2F65B}" presName="childNode" presStyleLbl="node1" presStyleIdx="48" presStyleCnt="54">
        <dgm:presLayoutVars>
          <dgm:bulletEnabled val="1"/>
        </dgm:presLayoutVars>
      </dgm:prSet>
      <dgm:spPr/>
    </dgm:pt>
    <dgm:pt modelId="{5AC03937-789B-460D-BA70-C4FA518BFCF8}" type="pres">
      <dgm:prSet presAssocID="{1230F52E-6623-4A2A-8659-46A13CD2F65B}" presName="aSpace2" presStyleCnt="0"/>
      <dgm:spPr/>
    </dgm:pt>
    <dgm:pt modelId="{6162F0D1-A0D2-47DA-9276-A41C0AA36681}" type="pres">
      <dgm:prSet presAssocID="{4AA48A92-23D9-44C9-A416-711F885BB289}" presName="childNode" presStyleLbl="node1" presStyleIdx="49" presStyleCnt="54">
        <dgm:presLayoutVars>
          <dgm:bulletEnabled val="1"/>
        </dgm:presLayoutVars>
      </dgm:prSet>
      <dgm:spPr/>
    </dgm:pt>
    <dgm:pt modelId="{6927057C-6B84-40B0-B58B-109DF1CE57D4}" type="pres">
      <dgm:prSet presAssocID="{4AA48A92-23D9-44C9-A416-711F885BB289}" presName="aSpace2" presStyleCnt="0"/>
      <dgm:spPr/>
    </dgm:pt>
    <dgm:pt modelId="{A4655EEE-0A55-48D0-9209-C8E625CB325E}" type="pres">
      <dgm:prSet presAssocID="{CE01F275-FCD0-499C-ACBA-ABE93E2036BB}" presName="childNode" presStyleLbl="node1" presStyleIdx="50" presStyleCnt="54">
        <dgm:presLayoutVars>
          <dgm:bulletEnabled val="1"/>
        </dgm:presLayoutVars>
      </dgm:prSet>
      <dgm:spPr/>
    </dgm:pt>
    <dgm:pt modelId="{6D08912F-19BC-4936-AA6A-53D2183CF6E2}" type="pres">
      <dgm:prSet presAssocID="{CE01F275-FCD0-499C-ACBA-ABE93E2036BB}" presName="aSpace2" presStyleCnt="0"/>
      <dgm:spPr/>
    </dgm:pt>
    <dgm:pt modelId="{8C7EE54D-65F8-458E-80D8-198BC7FC41B9}" type="pres">
      <dgm:prSet presAssocID="{0B45613F-FC2C-4DCD-992A-3F3F5D94B28D}" presName="childNode" presStyleLbl="node1" presStyleIdx="51" presStyleCnt="54">
        <dgm:presLayoutVars>
          <dgm:bulletEnabled val="1"/>
        </dgm:presLayoutVars>
      </dgm:prSet>
      <dgm:spPr/>
    </dgm:pt>
    <dgm:pt modelId="{EFA18CA5-DFDF-4A88-A38E-97B63C5CBDFC}" type="pres">
      <dgm:prSet presAssocID="{0B45613F-FC2C-4DCD-992A-3F3F5D94B28D}" presName="aSpace2" presStyleCnt="0"/>
      <dgm:spPr/>
    </dgm:pt>
    <dgm:pt modelId="{F064F737-6C4D-4E7E-AA2B-AB0FF255780A}" type="pres">
      <dgm:prSet presAssocID="{F790844D-B14F-468C-A2DF-16141A9DBEE6}" presName="childNode" presStyleLbl="node1" presStyleIdx="52" presStyleCnt="54">
        <dgm:presLayoutVars>
          <dgm:bulletEnabled val="1"/>
        </dgm:presLayoutVars>
      </dgm:prSet>
      <dgm:spPr/>
    </dgm:pt>
    <dgm:pt modelId="{D5BBA945-109A-44EB-A17F-CCDB8D5551B9}" type="pres">
      <dgm:prSet presAssocID="{F790844D-B14F-468C-A2DF-16141A9DBEE6}" presName="aSpace2" presStyleCnt="0"/>
      <dgm:spPr/>
    </dgm:pt>
    <dgm:pt modelId="{267EE690-379A-4D01-9D31-F07CEC395D64}" type="pres">
      <dgm:prSet presAssocID="{75D39F22-806E-4716-A3BF-B732FAE0DFBE}" presName="childNode" presStyleLbl="node1" presStyleIdx="53" presStyleCnt="54">
        <dgm:presLayoutVars>
          <dgm:bulletEnabled val="1"/>
        </dgm:presLayoutVars>
      </dgm:prSet>
      <dgm:spPr/>
    </dgm:pt>
  </dgm:ptLst>
  <dgm:cxnLst>
    <dgm:cxn modelId="{23D5FA00-8CC1-4FFB-9122-4A348F4D8247}" type="presOf" srcId="{3CDB3ED6-BF7A-461B-8200-D9997C2AFAB8}" destId="{0EACC515-4A30-432E-A035-E7E33203B38F}" srcOrd="0" destOrd="0" presId="urn:microsoft.com/office/officeart/2005/8/layout/lProcess2"/>
    <dgm:cxn modelId="{4B682109-622C-46E3-86AB-DBFA28EA88DC}" type="presOf" srcId="{D5524780-BD73-4487-A8E3-AE1DB52CF381}" destId="{091FD342-01FF-4282-9C39-5914B11CB64E}" srcOrd="0" destOrd="0" presId="urn:microsoft.com/office/officeart/2005/8/layout/lProcess2"/>
    <dgm:cxn modelId="{8E7DE30D-E7F5-45A6-8AAF-F2FAC8B3DA85}" srcId="{6309F956-AA79-4E8F-9782-2D7AFA8AC0AB}" destId="{A64E3983-119E-4E99-9388-62CBD62A4ACD}" srcOrd="0" destOrd="0" parTransId="{9A638826-BF39-4F67-B42C-CB1316745625}" sibTransId="{0D08A0FF-B87F-4092-89E6-9F30007E40F1}"/>
    <dgm:cxn modelId="{9C6C1D10-505C-4D34-9973-C6A1317F9356}" srcId="{1070C44F-12DB-41B6-B02C-055DD939A979}" destId="{21A11241-DD91-4DCB-A271-A2CEF1288FBD}" srcOrd="1" destOrd="0" parTransId="{E84479A8-A2D7-4063-B19C-89CA4CAF200C}" sibTransId="{10EA5443-277C-4304-AB33-07CAB5F3B10F}"/>
    <dgm:cxn modelId="{8EDAF110-6F19-49E9-A48A-1A769304299D}" type="presOf" srcId="{D708F761-E242-478E-9824-D77C33A20766}" destId="{0EE962A2-41DB-4A97-8B48-5D14C7B99701}" srcOrd="0" destOrd="0" presId="urn:microsoft.com/office/officeart/2005/8/layout/lProcess2"/>
    <dgm:cxn modelId="{4E888913-E687-43CA-B6A8-32E596DAFB41}" srcId="{7D31D005-402D-4328-AC67-E45B19521246}" destId="{89AF6EFE-83A7-4BF6-8965-ABCF0FEBAF41}" srcOrd="6" destOrd="0" parTransId="{2EAEE871-904D-4468-83CF-8795491A81C0}" sibTransId="{1BD7944F-FA7A-467E-B786-8AEC261AEC12}"/>
    <dgm:cxn modelId="{215BFE17-3177-441A-B77E-DF052B042B90}" type="presOf" srcId="{82EEF0F7-C5A9-4AF8-AC6C-5344DCC5E3E8}" destId="{FD801E65-5379-4A17-A392-0420775CC606}" srcOrd="0" destOrd="0" presId="urn:microsoft.com/office/officeart/2005/8/layout/lProcess2"/>
    <dgm:cxn modelId="{B761EF1A-7B31-43F0-B1D6-54FC3AC6DEBC}" srcId="{1070C44F-12DB-41B6-B02C-055DD939A979}" destId="{5B462119-242E-446F-9028-AA5BBB3D2F42}" srcOrd="8" destOrd="0" parTransId="{13BBE5FB-83F5-4F06-88AB-5C16B8068D03}" sibTransId="{C6BE9928-D7B3-4270-BE86-DDAD0AB48EE2}"/>
    <dgm:cxn modelId="{29B4C81B-EFE5-4598-8742-C58CCC8D4077}" srcId="{6309F956-AA79-4E8F-9782-2D7AFA8AC0AB}" destId="{0B45613F-FC2C-4DCD-992A-3F3F5D94B28D}" srcOrd="9" destOrd="0" parTransId="{169040A7-837C-43DE-AB08-146E8DCA50D1}" sibTransId="{41CF3E76-3EA7-40BC-9E51-589F5E256E92}"/>
    <dgm:cxn modelId="{6F2F1020-484F-4DAF-9CFF-5B01913257FD}" type="presOf" srcId="{46E55B11-4EEB-49B9-AC48-4E0C0033250B}" destId="{2335837C-8C57-4764-8E91-3445D2F3FA36}" srcOrd="0" destOrd="0" presId="urn:microsoft.com/office/officeart/2005/8/layout/lProcess2"/>
    <dgm:cxn modelId="{ED87CB20-51E0-4624-AB49-5C3AD5AFD000}" type="presOf" srcId="{9FEF0332-8FFD-436C-827E-5402E2DDA161}" destId="{768DB892-FEC4-4D21-B16B-6BA187512392}" srcOrd="0" destOrd="0" presId="urn:microsoft.com/office/officeart/2005/8/layout/lProcess2"/>
    <dgm:cxn modelId="{107A7221-10B2-4A03-892D-84EBA8DBB27B}" srcId="{5803AF0F-A979-43DF-B379-129EBB6E281E}" destId="{04EC8B4D-5C0D-41DB-8F88-715A759CE4D7}" srcOrd="8" destOrd="0" parTransId="{CF526DA3-F7CD-40EB-8C12-9841D5868767}" sibTransId="{E290DBC3-4ADA-4FD9-ABB1-06EBD48FEAEB}"/>
    <dgm:cxn modelId="{3A0C5D26-E8CB-402D-975C-DD86FD7ADB5C}" type="presOf" srcId="{57DBB232-C8E5-47C5-86FA-410B9D2F0201}" destId="{FD92DF75-A468-407B-AE23-757BE08D8C88}" srcOrd="0" destOrd="0" presId="urn:microsoft.com/office/officeart/2005/8/layout/lProcess2"/>
    <dgm:cxn modelId="{3CBEB42B-E54B-4BD4-B9EA-0C755701E792}" srcId="{1070C44F-12DB-41B6-B02C-055DD939A979}" destId="{5413B7C2-2B21-433D-B17F-5059E66A06FF}" srcOrd="7" destOrd="0" parTransId="{2665832B-3B0B-4F8C-AA0A-1897715251E7}" sibTransId="{3889C6A9-D497-4846-896B-C94C6D1492AA}"/>
    <dgm:cxn modelId="{F23CA52D-F31E-4876-AF6F-32D0EB8150E0}" srcId="{5803AF0F-A979-43DF-B379-129EBB6E281E}" destId="{3F8A8C40-8544-457B-AC10-7DF2AB896509}" srcOrd="9" destOrd="0" parTransId="{E02CD111-176E-47EE-A3E5-5F2E075A05A8}" sibTransId="{0DF47BED-7EAB-48E7-828D-41CD791F5350}"/>
    <dgm:cxn modelId="{B4D0C42D-CFDC-43A7-BA05-F2A707BEBC64}" type="presOf" srcId="{DC338784-4123-4AD8-99BB-4DD8E4FA449A}" destId="{8B1EB76C-6009-4051-A065-4C5A5A9DFC8C}" srcOrd="0" destOrd="0" presId="urn:microsoft.com/office/officeart/2005/8/layout/lProcess2"/>
    <dgm:cxn modelId="{9C90012E-51CF-4C7E-8D8A-38707ED9DFDC}" srcId="{6309F956-AA79-4E8F-9782-2D7AFA8AC0AB}" destId="{75D39F22-806E-4716-A3BF-B732FAE0DFBE}" srcOrd="11" destOrd="0" parTransId="{EB7690EB-850E-4EA3-9EAD-9B8E1C56F5F4}" sibTransId="{C2951DCA-6BB5-430C-914D-DFAF6903F3B1}"/>
    <dgm:cxn modelId="{2860642E-F084-4F0F-887D-B90288880539}" type="presOf" srcId="{A55C249E-FE74-41E0-B349-D4FFD60B5780}" destId="{3D9B5C18-F8A8-410C-92DE-5139ACBF5AE1}" srcOrd="0" destOrd="0" presId="urn:microsoft.com/office/officeart/2005/8/layout/lProcess2"/>
    <dgm:cxn modelId="{1C90F92E-DB15-4A4E-84F0-A1058D2A9FF4}" type="presOf" srcId="{78416275-D21E-4AA6-B35D-E8489A12EB19}" destId="{6DB10185-CE64-46FA-B2F8-0610B79E7A5D}" srcOrd="0" destOrd="0" presId="urn:microsoft.com/office/officeart/2005/8/layout/lProcess2"/>
    <dgm:cxn modelId="{F3F1A22F-60FE-4BCA-9012-922AF0AD1D2A}" type="presOf" srcId="{41563470-FBE6-48CF-8F0A-EDB701764D89}" destId="{BED66B9A-A756-4505-8002-47AA60C3221D}" srcOrd="0" destOrd="0" presId="urn:microsoft.com/office/officeart/2005/8/layout/lProcess2"/>
    <dgm:cxn modelId="{B6D5D130-8100-4E81-9BF6-94B03C065B8A}" srcId="{6309F956-AA79-4E8F-9782-2D7AFA8AC0AB}" destId="{1230F52E-6623-4A2A-8659-46A13CD2F65B}" srcOrd="6" destOrd="0" parTransId="{E16A03CC-C7F4-417D-8935-AA14C8FF40A1}" sibTransId="{6A613035-7A11-49C7-A7F3-4E9D4146A7F9}"/>
    <dgm:cxn modelId="{1DE64733-9E7D-446D-AADA-93BB499BC8DB}" type="presOf" srcId="{DD568B67-3AED-4318-A972-9410C241E0B4}" destId="{4EA2CCE6-3E63-46FA-BAC5-9C3479CCCE7E}" srcOrd="0" destOrd="0" presId="urn:microsoft.com/office/officeart/2005/8/layout/lProcess2"/>
    <dgm:cxn modelId="{8457A733-C1AF-469E-AF38-B63E07AFAB04}" srcId="{6309F956-AA79-4E8F-9782-2D7AFA8AC0AB}" destId="{CE01F275-FCD0-499C-ACBA-ABE93E2036BB}" srcOrd="8" destOrd="0" parTransId="{08315D2C-4EC0-4786-8599-0DC6A23189BE}" sibTransId="{CB549E42-5628-4AD5-A49E-A0935E37F647}"/>
    <dgm:cxn modelId="{328F4336-4C25-4C7A-B1A9-EE042C6B724C}" type="presOf" srcId="{ECE956D5-4A23-4545-88CF-5D7A14DF57AC}" destId="{EF1AA69F-1F3F-49D2-8231-5A078CCB44DF}" srcOrd="0" destOrd="0" presId="urn:microsoft.com/office/officeart/2005/8/layout/lProcess2"/>
    <dgm:cxn modelId="{0E72CC38-1C6E-43E9-97BB-707A137115D2}" srcId="{BBAE18DB-E29A-40B7-8766-420A1C912842}" destId="{41563470-FBE6-48CF-8F0A-EDB701764D89}" srcOrd="0" destOrd="0" parTransId="{4C37CA4A-55A4-4C37-860B-DA03BA7DF412}" sibTransId="{EA3A64AD-69B3-41C6-8789-C5D2489F3B6F}"/>
    <dgm:cxn modelId="{3701CE3A-27B1-4E82-911D-41BDB0ED93BB}" type="presOf" srcId="{89AF6EFE-83A7-4BF6-8965-ABCF0FEBAF41}" destId="{F963A024-0D8F-4325-93C5-D286259D7CBB}" srcOrd="0" destOrd="0" presId="urn:microsoft.com/office/officeart/2005/8/layout/lProcess2"/>
    <dgm:cxn modelId="{83AFFB3D-8E10-40FC-BD63-A72911F9B09D}" type="presOf" srcId="{BBAE18DB-E29A-40B7-8766-420A1C912842}" destId="{32CAAD4E-2D35-4958-8D7A-39E5882888B7}" srcOrd="1" destOrd="0" presId="urn:microsoft.com/office/officeart/2005/8/layout/lProcess2"/>
    <dgm:cxn modelId="{5FF4053E-5F21-457F-8DBB-5E5B9E2E454F}" srcId="{5803AF0F-A979-43DF-B379-129EBB6E281E}" destId="{2EAC3F7E-20D5-46A7-ABF4-6AB27537684B}" srcOrd="5" destOrd="0" parTransId="{2A458D32-3E5A-412E-9DEC-9CBBDC57442F}" sibTransId="{08000731-7BEF-490F-A59F-335DFD74E260}"/>
    <dgm:cxn modelId="{AD0E0440-1906-4C4D-A6B4-433761C20332}" type="presOf" srcId="{041BC294-0684-4857-8ACA-207F17F82EA6}" destId="{55D2C28B-BC50-488E-A5FC-EA4424209D1F}" srcOrd="0" destOrd="0" presId="urn:microsoft.com/office/officeart/2005/8/layout/lProcess2"/>
    <dgm:cxn modelId="{4610845E-C11F-40E5-B5BC-D9032303FE82}" srcId="{BBAE18DB-E29A-40B7-8766-420A1C912842}" destId="{1B2419A9-3CC6-49D7-B533-1D2CF3EE4DD1}" srcOrd="4" destOrd="0" parTransId="{72C97BCE-4037-454B-93A8-9A4D2CBE6B97}" sibTransId="{5A514B3D-38F6-4C41-A40D-FE1C1580A941}"/>
    <dgm:cxn modelId="{5B0EC55F-6529-44AE-B59A-B481F4EE39C2}" srcId="{BBAE18DB-E29A-40B7-8766-420A1C912842}" destId="{ADD33721-4D37-4F4D-9B9F-90AA0DF0B2AD}" srcOrd="7" destOrd="0" parTransId="{996C5780-AAF6-4E61-B41A-35A7AF699B69}" sibTransId="{23563943-65FA-49CA-A66A-2B6D35A9F7C3}"/>
    <dgm:cxn modelId="{8418B341-CFC7-4457-B30C-29CD4C3A7536}" type="presOf" srcId="{5B462119-242E-446F-9028-AA5BBB3D2F42}" destId="{91800277-0989-4D89-8558-B7F210EE10EE}" srcOrd="0" destOrd="0" presId="urn:microsoft.com/office/officeart/2005/8/layout/lProcess2"/>
    <dgm:cxn modelId="{1B943B43-D2F6-4391-AB29-17ED9AF59D44}" type="presOf" srcId="{34480584-57F8-45E3-8DF2-6C0449BD884C}" destId="{E105C0A7-585B-4457-9BEF-D27AA658C170}" srcOrd="0" destOrd="0" presId="urn:microsoft.com/office/officeart/2005/8/layout/lProcess2"/>
    <dgm:cxn modelId="{76E9E763-D333-483E-8D11-9A8074CEED7D}" type="presOf" srcId="{6309F956-AA79-4E8F-9782-2D7AFA8AC0AB}" destId="{549ADDD7-15D0-4A61-B61E-A5A097C0641C}" srcOrd="1" destOrd="0" presId="urn:microsoft.com/office/officeart/2005/8/layout/lProcess2"/>
    <dgm:cxn modelId="{DC49F264-6E5B-4A27-9F91-00C96CD4AD29}" type="presOf" srcId="{7E40CF8C-0F22-43E6-B8CF-11FB329C6E1C}" destId="{FC66F7CB-6488-4E45-9D66-41463A64BE2F}" srcOrd="0" destOrd="0" presId="urn:microsoft.com/office/officeart/2005/8/layout/lProcess2"/>
    <dgm:cxn modelId="{D8C02F65-AE29-4182-94CE-065E8ED3F42C}" type="presOf" srcId="{F016D565-EB59-4142-AB43-522AC787BE3D}" destId="{83852C40-E799-4F8E-AF76-050D63D26ACC}" srcOrd="0" destOrd="0" presId="urn:microsoft.com/office/officeart/2005/8/layout/lProcess2"/>
    <dgm:cxn modelId="{63211768-C1E1-4E34-B416-0DE691CC25E2}" type="presOf" srcId="{ADD33721-4D37-4F4D-9B9F-90AA0DF0B2AD}" destId="{80037279-59DD-40D1-8EB6-0D6D5E430007}" srcOrd="0" destOrd="0" presId="urn:microsoft.com/office/officeart/2005/8/layout/lProcess2"/>
    <dgm:cxn modelId="{3986CF69-DD80-469C-8596-5ABBA26BFFCE}" srcId="{BBAE18DB-E29A-40B7-8766-420A1C912842}" destId="{D708F761-E242-478E-9824-D77C33A20766}" srcOrd="5" destOrd="0" parTransId="{22EEBD8E-A347-47A9-A785-6D648D19EEBC}" sibTransId="{2509C028-3B99-444E-BE39-F892AF6CB974}"/>
    <dgm:cxn modelId="{AEDED34A-8F62-48D0-9B93-7D84363FE7A5}" srcId="{6309F956-AA79-4E8F-9782-2D7AFA8AC0AB}" destId="{4AA48A92-23D9-44C9-A416-711F885BB289}" srcOrd="7" destOrd="0" parTransId="{11A01C8B-F4C6-4513-98C9-A4B78472BFE0}" sibTransId="{CF11216F-16C9-4B43-87A1-41CCF4CB36F5}"/>
    <dgm:cxn modelId="{1876894B-34F1-4148-870B-5F3F332D8F19}" srcId="{5803AF0F-A979-43DF-B379-129EBB6E281E}" destId="{C9B06AF0-AACF-4383-8871-69E8C35E92DD}" srcOrd="3" destOrd="0" parTransId="{B20AB459-311E-405A-89BC-6D0C118BCA9B}" sibTransId="{E872E4E5-9FCB-4660-B48C-B8AC6A2F013D}"/>
    <dgm:cxn modelId="{2E00B44B-EFF4-477F-B204-B4DE6E33E3EC}" srcId="{6309F956-AA79-4E8F-9782-2D7AFA8AC0AB}" destId="{9FEF0332-8FFD-436C-827E-5402E2DDA161}" srcOrd="5" destOrd="0" parTransId="{AB8C8D21-A391-4B0D-90AC-DFE5794A33D0}" sibTransId="{84CA527F-F54C-4DDD-AD01-0F0BC092F61D}"/>
    <dgm:cxn modelId="{2B56BE6C-C2B0-4B72-A8CD-9D4E2CFDB050}" srcId="{78416275-D21E-4AA6-B35D-E8489A12EB19}" destId="{B971DA2F-9678-4867-B4BC-5119A9E74FAB}" srcOrd="3" destOrd="0" parTransId="{4F1BDA28-4481-43EC-95AC-5D1A71ADF892}" sibTransId="{9363CFA4-8FAF-4C07-9B6E-16F147380ED9}"/>
    <dgm:cxn modelId="{5258B34E-3480-44BF-BF68-59940E525C44}" type="presOf" srcId="{7D31D005-402D-4328-AC67-E45B19521246}" destId="{993F725F-8BE2-44A8-B7F5-400CA22D2BC9}" srcOrd="0" destOrd="0" presId="urn:microsoft.com/office/officeart/2005/8/layout/lProcess2"/>
    <dgm:cxn modelId="{AA4AF04E-B98C-4AE0-9B75-2BEB734FE0F1}" type="presOf" srcId="{F6F4854D-B0D1-4C16-A5AC-CA51EEED799F}" destId="{5C51F511-E042-4111-97A3-3049B910C934}" srcOrd="0" destOrd="0" presId="urn:microsoft.com/office/officeart/2005/8/layout/lProcess2"/>
    <dgm:cxn modelId="{D6784C6F-A0D9-40F4-A839-64D7176C440A}" type="presOf" srcId="{21A11241-DD91-4DCB-A271-A2CEF1288FBD}" destId="{E0F9D29D-571B-4C0E-B973-8185E14ED203}" srcOrd="0" destOrd="0" presId="urn:microsoft.com/office/officeart/2005/8/layout/lProcess2"/>
    <dgm:cxn modelId="{65373770-9D5E-48D2-895E-6588FE420303}" type="presOf" srcId="{A6FCE38F-436B-4A30-B77E-5911D9BE46B7}" destId="{C1D01B76-B88C-4B29-A92F-86B01CB93B5B}" srcOrd="0" destOrd="0" presId="urn:microsoft.com/office/officeart/2005/8/layout/lProcess2"/>
    <dgm:cxn modelId="{0BB52A71-3382-4786-8241-6FE1CAD4CA0F}" type="presOf" srcId="{F391CDCC-5020-464B-8A33-3669B87DA8F1}" destId="{D4E4EF55-023E-4CE4-9D38-AD1FC57B4401}" srcOrd="0" destOrd="0" presId="urn:microsoft.com/office/officeart/2005/8/layout/lProcess2"/>
    <dgm:cxn modelId="{1C825951-4D92-45C5-A8CC-EC23AE10AD62}" type="presOf" srcId="{5803AF0F-A979-43DF-B379-129EBB6E281E}" destId="{CE55E00D-5614-4D7B-BDCC-CC973EA5BD38}" srcOrd="0" destOrd="0" presId="urn:microsoft.com/office/officeart/2005/8/layout/lProcess2"/>
    <dgm:cxn modelId="{95B6C771-E226-4069-8D0B-63E30C0716C1}" srcId="{78416275-D21E-4AA6-B35D-E8489A12EB19}" destId="{689F1971-72D4-499D-B282-44A1B729503E}" srcOrd="2" destOrd="0" parTransId="{9A99F1B4-987F-4D2E-82F0-29A83FB353A8}" sibTransId="{92495F1E-DEAA-466E-A197-D9D12FCBE1F1}"/>
    <dgm:cxn modelId="{46907872-1D0E-47C7-8A3E-6FE60C558390}" type="presOf" srcId="{88F1519E-50C3-4715-B83B-C57C2F59ABBE}" destId="{8F44AC13-17E8-4296-96A1-96D425AF5F90}" srcOrd="0" destOrd="0" presId="urn:microsoft.com/office/officeart/2005/8/layout/lProcess2"/>
    <dgm:cxn modelId="{34D6B172-2D39-4EC4-B724-5870DA89BA3E}" srcId="{F4427841-459E-451A-A46E-E3B8AC5688AB}" destId="{6309F956-AA79-4E8F-9782-2D7AFA8AC0AB}" srcOrd="5" destOrd="0" parTransId="{FEF96D07-3268-4589-9D63-4A6C4FC17E96}" sibTransId="{D3C0CE33-4E76-4BC5-ABE5-50F7712FCAC4}"/>
    <dgm:cxn modelId="{14B81F53-2E9E-4DDD-9141-DDAF800EF248}" srcId="{6309F956-AA79-4E8F-9782-2D7AFA8AC0AB}" destId="{88F1519E-50C3-4715-B83B-C57C2F59ABBE}" srcOrd="1" destOrd="0" parTransId="{B55FEBCC-8C3C-43D9-A973-C4D414EAB1F2}" sibTransId="{A916C114-46CF-442B-9C32-20F54F5B98C6}"/>
    <dgm:cxn modelId="{7BE9AA73-EF5B-48D7-8751-085A162E41E0}" srcId="{BBAE18DB-E29A-40B7-8766-420A1C912842}" destId="{F391CDCC-5020-464B-8A33-3669B87DA8F1}" srcOrd="3" destOrd="0" parTransId="{47CB9058-1387-457B-9787-EFE7535C0132}" sibTransId="{2DEBCBD4-FE4D-4ED7-BDBA-98FAF491F376}"/>
    <dgm:cxn modelId="{2A2CF253-B63D-42A9-BE95-AB5AF5592B9E}" srcId="{1070C44F-12DB-41B6-B02C-055DD939A979}" destId="{DC338784-4123-4AD8-99BB-4DD8E4FA449A}" srcOrd="9" destOrd="0" parTransId="{9FE78541-F8AC-400E-BDBC-1450A12C7C80}" sibTransId="{61BD13CD-24D1-4C43-999E-6A10AE8CD28D}"/>
    <dgm:cxn modelId="{35E10675-4CDE-41D1-B525-18B633DB471F}" type="presOf" srcId="{3F8A8C40-8544-457B-AC10-7DF2AB896509}" destId="{3E9883E8-FC05-4021-8E09-0CAAD7404C0B}" srcOrd="0" destOrd="0" presId="urn:microsoft.com/office/officeart/2005/8/layout/lProcess2"/>
    <dgm:cxn modelId="{39326976-3911-41A6-BF68-C5B01E15A909}" srcId="{7D31D005-402D-4328-AC67-E45B19521246}" destId="{82EEF0F7-C5A9-4AF8-AC6C-5344DCC5E3E8}" srcOrd="3" destOrd="0" parTransId="{19EDD5DD-4F64-41B0-90D0-E44C6EBF4EE9}" sibTransId="{CFEDFD1E-9C45-4021-8C86-5E4D2C6B6422}"/>
    <dgm:cxn modelId="{E449D256-F519-4FDA-87D8-04E39B31AFF9}" srcId="{6309F956-AA79-4E8F-9782-2D7AFA8AC0AB}" destId="{3CDB3ED6-BF7A-461B-8200-D9997C2AFAB8}" srcOrd="4" destOrd="0" parTransId="{4943D98F-E43B-41FC-825B-1E13688B67FF}" sibTransId="{3CD2EA94-01A7-488E-AA0A-FE86AF7A0DEA}"/>
    <dgm:cxn modelId="{2632C558-7053-41DB-A80D-72821704A4CC}" type="presOf" srcId="{B971DA2F-9678-4867-B4BC-5119A9E74FAB}" destId="{9E216D3B-3986-4D8C-B36D-C7B4D2ABE381}" srcOrd="0" destOrd="0" presId="urn:microsoft.com/office/officeart/2005/8/layout/lProcess2"/>
    <dgm:cxn modelId="{57F4A559-F607-43B1-858F-B50CD2AEC30A}" type="presOf" srcId="{2EAC3F7E-20D5-46A7-ABF4-6AB27537684B}" destId="{2CB644E0-A3CB-4C2D-8721-513EE087D574}" srcOrd="0" destOrd="0" presId="urn:microsoft.com/office/officeart/2005/8/layout/lProcess2"/>
    <dgm:cxn modelId="{C27F775A-96BB-4250-87C0-FBAC9FDA941C}" srcId="{7D31D005-402D-4328-AC67-E45B19521246}" destId="{E74D0CE3-A3EB-49AE-AF5C-CDED7B6B9961}" srcOrd="4" destOrd="0" parTransId="{22204007-760F-4662-980E-8ABAB494A863}" sibTransId="{11CF424A-C0FE-40DE-9BFD-B755741B98F5}"/>
    <dgm:cxn modelId="{4344B07D-6830-4182-879B-3BE90A358BA2}" type="presOf" srcId="{815DCF31-76FA-438F-9022-60F077004344}" destId="{9818F4B2-A2A2-4E09-AC72-1369A5D244E7}" srcOrd="0" destOrd="0" presId="urn:microsoft.com/office/officeart/2005/8/layout/lProcess2"/>
    <dgm:cxn modelId="{74BA117F-8E24-4C25-B5EF-75700445C755}" type="presOf" srcId="{4CCA10A0-40CD-4A8C-B255-4FD353EEB230}" destId="{5FC16D8F-AECB-4929-982A-B72D68A32CD0}" srcOrd="0" destOrd="0" presId="urn:microsoft.com/office/officeart/2005/8/layout/lProcess2"/>
    <dgm:cxn modelId="{568E497F-2E45-4994-A31D-E7DED37A9D92}" srcId="{F4427841-459E-451A-A46E-E3B8AC5688AB}" destId="{1070C44F-12DB-41B6-B02C-055DD939A979}" srcOrd="3" destOrd="0" parTransId="{2A2CEF4E-4869-410B-807B-AD342E7A889D}" sibTransId="{72C33E21-98D1-4D04-B4CD-6D50857E846A}"/>
    <dgm:cxn modelId="{407A2881-56B4-47AE-BF03-893315EB2F71}" srcId="{6309F956-AA79-4E8F-9782-2D7AFA8AC0AB}" destId="{F790844D-B14F-468C-A2DF-16141A9DBEE6}" srcOrd="10" destOrd="0" parTransId="{41967BF6-05A8-41C4-A267-1269EE8492F5}" sibTransId="{86DE848B-7BFE-4C7B-863F-639AC400895D}"/>
    <dgm:cxn modelId="{62385B85-DDEF-4504-AC64-C9891032BBC2}" type="presOf" srcId="{F04D42AD-E621-4ABA-849A-9A20F08F8605}" destId="{DE37D294-689E-46D9-B2FC-A1BCD7D7E3F9}" srcOrd="0" destOrd="0" presId="urn:microsoft.com/office/officeart/2005/8/layout/lProcess2"/>
    <dgm:cxn modelId="{4040808B-467D-422D-AA91-8201F2A315B8}" srcId="{1070C44F-12DB-41B6-B02C-055DD939A979}" destId="{F016D565-EB59-4142-AB43-522AC787BE3D}" srcOrd="5" destOrd="0" parTransId="{712CE492-48CF-4557-AF57-789C7AB680D3}" sibTransId="{4A8A835B-8230-44C8-A033-B401C37476EB}"/>
    <dgm:cxn modelId="{C6A1BD8E-197F-4FDB-8834-1CFEB64A56A2}" type="presOf" srcId="{63B52FFF-F5D5-41BA-8905-19BC230F1333}" destId="{31C14143-DF30-468D-9DDA-85A6EF3ED0BE}" srcOrd="0" destOrd="0" presId="urn:microsoft.com/office/officeart/2005/8/layout/lProcess2"/>
    <dgm:cxn modelId="{78A7D593-D65C-416E-A16D-1D9B94B7C21C}" type="presOf" srcId="{FDF07121-336D-4056-878E-FBF8DA321CD4}" destId="{A58C1EFF-1C6D-4386-ADCE-9B2748CD7651}" srcOrd="0" destOrd="0" presId="urn:microsoft.com/office/officeart/2005/8/layout/lProcess2"/>
    <dgm:cxn modelId="{D7F4E493-C997-4C2B-83AE-FD35259A7689}" type="presOf" srcId="{1070C44F-12DB-41B6-B02C-055DD939A979}" destId="{6AF9D726-22E7-4F02-8EB6-9CF8D9223FC2}" srcOrd="0" destOrd="0" presId="urn:microsoft.com/office/officeart/2005/8/layout/lProcess2"/>
    <dgm:cxn modelId="{1F514D94-1803-420F-BA72-7EAB88EB24B5}" type="presOf" srcId="{7D31D005-402D-4328-AC67-E45B19521246}" destId="{2DAE7940-B1FA-4C1A-B3FD-B09F8437D811}" srcOrd="1" destOrd="0" presId="urn:microsoft.com/office/officeart/2005/8/layout/lProcess2"/>
    <dgm:cxn modelId="{BE096F94-43E8-49E9-8D2C-192ABF0CEAEF}" type="presOf" srcId="{CE01F275-FCD0-499C-ACBA-ABE93E2036BB}" destId="{A4655EEE-0A55-48D0-9209-C8E625CB325E}" srcOrd="0" destOrd="0" presId="urn:microsoft.com/office/officeart/2005/8/layout/lProcess2"/>
    <dgm:cxn modelId="{BB979B95-70C9-461F-AAFA-C227F5843408}" type="presOf" srcId="{78416275-D21E-4AA6-B35D-E8489A12EB19}" destId="{7B131958-A493-41DA-8F36-E4F14AA0EFFB}" srcOrd="1" destOrd="0" presId="urn:microsoft.com/office/officeart/2005/8/layout/lProcess2"/>
    <dgm:cxn modelId="{CADB6C97-EF24-4405-82F7-9F2D8E67288C}" srcId="{6309F956-AA79-4E8F-9782-2D7AFA8AC0AB}" destId="{041BC294-0684-4857-8ACA-207F17F82EA6}" srcOrd="3" destOrd="0" parTransId="{4327E6FA-D003-4B33-B7E6-FA39B46AF05F}" sibTransId="{991EC6A9-51D9-4733-9D15-8CA4BB3AAEF6}"/>
    <dgm:cxn modelId="{FF2A0099-41DC-4CFD-A780-0D8C5414AD62}" srcId="{BBAE18DB-E29A-40B7-8766-420A1C912842}" destId="{A6FCE38F-436B-4A30-B77E-5911D9BE46B7}" srcOrd="8" destOrd="0" parTransId="{1F444FBB-CDCE-45A0-9D7D-6535C4882751}" sibTransId="{EB06816F-BEF0-45B2-9517-5AAA587CFD57}"/>
    <dgm:cxn modelId="{BE6FAC99-8FF8-4E8C-965D-7B3EF06BFD02}" srcId="{1070C44F-12DB-41B6-B02C-055DD939A979}" destId="{57DBB232-C8E5-47C5-86FA-410B9D2F0201}" srcOrd="6" destOrd="0" parTransId="{DE9ABC5F-FD98-4B0A-BC39-A5142D9E1211}" sibTransId="{91348712-296B-4185-94A6-B0C74F3B522A}"/>
    <dgm:cxn modelId="{368DB999-3A6C-4F32-B0C8-470331F4C32C}" type="presOf" srcId="{DB7B9A06-B0CF-4D2F-B0EE-9D81866E5F33}" destId="{7E6718F1-3111-40CC-AD31-722AC832738A}" srcOrd="0" destOrd="0" presId="urn:microsoft.com/office/officeart/2005/8/layout/lProcess2"/>
    <dgm:cxn modelId="{E2C7879E-697F-45C9-821E-8CC8A4AEAAB3}" type="presOf" srcId="{C47B9865-B8A4-44FF-868F-0049F3486D70}" destId="{39274D7F-C9DE-4559-8A64-8C2E877A35BA}" srcOrd="0" destOrd="0" presId="urn:microsoft.com/office/officeart/2005/8/layout/lProcess2"/>
    <dgm:cxn modelId="{152A479F-5051-49DA-9C3F-0D7E7F2856C6}" type="presOf" srcId="{1B2419A9-3CC6-49D7-B533-1D2CF3EE4DD1}" destId="{4138F675-0FE9-4400-A188-816BFF1813E3}" srcOrd="0" destOrd="0" presId="urn:microsoft.com/office/officeart/2005/8/layout/lProcess2"/>
    <dgm:cxn modelId="{5B13ADA0-5124-4D59-8A13-D3BBA4621350}" srcId="{1070C44F-12DB-41B6-B02C-055DD939A979}" destId="{98931CB2-49E8-40A5-8C0D-86841F0CE517}" srcOrd="2" destOrd="0" parTransId="{F0281DEF-5B92-467F-A9CB-851119F0E7D2}" sibTransId="{FD80E5A2-6B73-4DB1-9E21-40E48BB79D78}"/>
    <dgm:cxn modelId="{D6FA24A1-76B1-4B54-972D-DE2581C1A724}" srcId="{5803AF0F-A979-43DF-B379-129EBB6E281E}" destId="{DB7B9A06-B0CF-4D2F-B0EE-9D81866E5F33}" srcOrd="2" destOrd="0" parTransId="{45ABBE1A-C6F5-433C-967E-E8721ADC73AE}" sibTransId="{19FFAD6A-F9C9-4F52-AAC0-7E2286B7F227}"/>
    <dgm:cxn modelId="{E07F5BA3-521C-4760-B1A0-83609294DDFC}" type="presOf" srcId="{5803AF0F-A979-43DF-B379-129EBB6E281E}" destId="{7C3B5AA8-7103-4D6D-B1A1-3A4EDB6E3790}" srcOrd="1" destOrd="0" presId="urn:microsoft.com/office/officeart/2005/8/layout/lProcess2"/>
    <dgm:cxn modelId="{DDA338A4-0D38-4EE5-A977-F6FB2F746685}" srcId="{6309F956-AA79-4E8F-9782-2D7AFA8AC0AB}" destId="{A55C249E-FE74-41E0-B349-D4FFD60B5780}" srcOrd="2" destOrd="0" parTransId="{79E49356-7FCB-447D-9FFA-63D0FD53C17C}" sibTransId="{E7531B88-C218-453A-B9E4-5B89F0A82AFA}"/>
    <dgm:cxn modelId="{70C3B3A4-5EA9-4217-BAB4-A81472B3EFC7}" type="presOf" srcId="{C9B06AF0-AACF-4383-8871-69E8C35E92DD}" destId="{05BC313E-1135-49DF-8F0A-8E366D789F32}" srcOrd="0" destOrd="0" presId="urn:microsoft.com/office/officeart/2005/8/layout/lProcess2"/>
    <dgm:cxn modelId="{DD6243A6-65DB-4CA8-8CFD-C7737F883DB7}" type="presOf" srcId="{1070C44F-12DB-41B6-B02C-055DD939A979}" destId="{8565FDE9-D396-432B-8F2A-BE86D04AEA0E}" srcOrd="1" destOrd="0" presId="urn:microsoft.com/office/officeart/2005/8/layout/lProcess2"/>
    <dgm:cxn modelId="{A38598A8-9666-49B8-AB8E-61EED6CAE92F}" type="presOf" srcId="{04EC8B4D-5C0D-41DB-8F88-715A759CE4D7}" destId="{6CFA2C2F-E444-4576-B670-3517E2495947}" srcOrd="0" destOrd="0" presId="urn:microsoft.com/office/officeart/2005/8/layout/lProcess2"/>
    <dgm:cxn modelId="{F0E8A3A8-045D-4961-9DE8-7B45A1793AE8}" srcId="{BBAE18DB-E29A-40B7-8766-420A1C912842}" destId="{615308FC-9285-431A-8FCE-843C36927F82}" srcOrd="1" destOrd="0" parTransId="{11E16A3D-E3FC-4205-AD05-D695517DE554}" sibTransId="{0CF01117-A312-4B29-BAC6-A829DAACA2B0}"/>
    <dgm:cxn modelId="{555FD9AD-2F0A-43AA-A842-ADA8CECDE316}" srcId="{78416275-D21E-4AA6-B35D-E8489A12EB19}" destId="{7E40CF8C-0F22-43E6-B8CF-11FB329C6E1C}" srcOrd="4" destOrd="0" parTransId="{B422B38A-F8CE-4DB8-844D-6801ECB77DC1}" sibTransId="{D7E50CBA-2C5C-47D3-8710-EF9D3359D843}"/>
    <dgm:cxn modelId="{A605A7AE-18E8-4390-8444-565234523661}" type="presOf" srcId="{5413B7C2-2B21-433D-B17F-5059E66A06FF}" destId="{BC8755A0-1BD5-446F-8193-5F5BE6B4DBC8}" srcOrd="0" destOrd="0" presId="urn:microsoft.com/office/officeart/2005/8/layout/lProcess2"/>
    <dgm:cxn modelId="{971212AF-433B-4D23-AB56-78D9F9D588D7}" srcId="{5803AF0F-A979-43DF-B379-129EBB6E281E}" destId="{DD568B67-3AED-4318-A972-9410C241E0B4}" srcOrd="7" destOrd="0" parTransId="{A4BC6443-2F40-4E32-A5A2-C31CB50513DB}" sibTransId="{E7DDB53E-2D0D-471F-8D35-FD755EB8CD41}"/>
    <dgm:cxn modelId="{86A88AB3-4863-4B25-90D9-4EBFBA8D4996}" srcId="{78416275-D21E-4AA6-B35D-E8489A12EB19}" destId="{D5524780-BD73-4487-A8E3-AE1DB52CF381}" srcOrd="1" destOrd="0" parTransId="{C697D960-5DFF-4401-97EE-C86B5EB65BFF}" sibTransId="{E3FC37C6-999D-4297-9F35-B39101F7C376}"/>
    <dgm:cxn modelId="{078D2EB9-3DF8-4552-A532-BCD821B03EBC}" type="presOf" srcId="{6309F956-AA79-4E8F-9782-2D7AFA8AC0AB}" destId="{E0468245-44B4-406B-9B4C-00209FBCC6F1}" srcOrd="0" destOrd="0" presId="urn:microsoft.com/office/officeart/2005/8/layout/lProcess2"/>
    <dgm:cxn modelId="{190FBAB9-9CFE-431E-9F13-04339C621962}" type="presOf" srcId="{F790844D-B14F-468C-A2DF-16141A9DBEE6}" destId="{F064F737-6C4D-4E7E-AA2B-AB0FF255780A}" srcOrd="0" destOrd="0" presId="urn:microsoft.com/office/officeart/2005/8/layout/lProcess2"/>
    <dgm:cxn modelId="{2E9CDCB9-9564-4DBA-B0A9-CE4830C07A2D}" srcId="{F4427841-459E-451A-A46E-E3B8AC5688AB}" destId="{BBAE18DB-E29A-40B7-8766-420A1C912842}" srcOrd="2" destOrd="0" parTransId="{19545A65-002C-4F15-8F1A-4C4637E1B01F}" sibTransId="{A10B0AE5-911F-4934-99CC-0441A9FACBC0}"/>
    <dgm:cxn modelId="{D33FFCBA-9AB5-4AF0-A3DB-DBB6088EC8CB}" srcId="{F4427841-459E-451A-A46E-E3B8AC5688AB}" destId="{7D31D005-402D-4328-AC67-E45B19521246}" srcOrd="1" destOrd="0" parTransId="{BEEDFB35-EA70-41B3-A0E9-55053E43AEEE}" sibTransId="{FFC97BDE-50D5-4122-A00D-3424F91707E3}"/>
    <dgm:cxn modelId="{51160ABD-708F-48FE-9F5C-E394C8B38329}" type="presOf" srcId="{C7AEF8D4-D165-4477-9E2A-3D715DE36D5D}" destId="{3EEF71E0-2672-44AE-B507-2790D198C3BC}" srcOrd="0" destOrd="0" presId="urn:microsoft.com/office/officeart/2005/8/layout/lProcess2"/>
    <dgm:cxn modelId="{71E71EBD-281B-4F0A-AAF5-A68ACE4141CF}" srcId="{5803AF0F-A979-43DF-B379-129EBB6E281E}" destId="{35B7BCAF-79BC-4F5C-918B-CB0A0B17C017}" srcOrd="0" destOrd="0" parTransId="{E9FA4EAF-2DD4-4814-BAB8-CB36EA30AC70}" sibTransId="{CBB986A8-2F47-4274-B9C2-15DA29BF5977}"/>
    <dgm:cxn modelId="{A0C1ACBD-CFA3-454D-B8E7-03E6C499FA8B}" type="presOf" srcId="{BBAE18DB-E29A-40B7-8766-420A1C912842}" destId="{56DD9041-F80E-48AB-82A3-E703324A5144}" srcOrd="0" destOrd="0" presId="urn:microsoft.com/office/officeart/2005/8/layout/lProcess2"/>
    <dgm:cxn modelId="{16972BBE-965A-4D5E-A2AF-1BB6980477E1}" srcId="{F4427841-459E-451A-A46E-E3B8AC5688AB}" destId="{78416275-D21E-4AA6-B35D-E8489A12EB19}" srcOrd="0" destOrd="0" parTransId="{9CA6EA5A-32A1-4DCA-8CAC-B15D23DAF0A5}" sibTransId="{38EA2E6B-A69A-477D-A431-DB88DD820CF2}"/>
    <dgm:cxn modelId="{94B758BF-33FC-4411-AA19-E01EDEFB20A6}" srcId="{7D31D005-402D-4328-AC67-E45B19521246}" destId="{FDF07121-336D-4056-878E-FBF8DA321CD4}" srcOrd="2" destOrd="0" parTransId="{6FAA6677-7321-46F5-B402-8CBE41B96FC3}" sibTransId="{6BD15DC5-7BBD-4198-9D33-FB3B66DE99FC}"/>
    <dgm:cxn modelId="{272422C0-4FB7-454A-BF36-8BD020F5B8D8}" srcId="{5803AF0F-A979-43DF-B379-129EBB6E281E}" destId="{4CCA10A0-40CD-4A8C-B255-4FD353EEB230}" srcOrd="1" destOrd="0" parTransId="{DD97C432-6AA1-4A44-9C25-D93627DAFBE3}" sibTransId="{AFA73FF9-7CFB-44D9-BCC2-2D787427044B}"/>
    <dgm:cxn modelId="{C4A566C1-74EF-4D1F-88BF-9215EEBA6F5D}" srcId="{F4427841-459E-451A-A46E-E3B8AC5688AB}" destId="{5803AF0F-A979-43DF-B379-129EBB6E281E}" srcOrd="4" destOrd="0" parTransId="{75415846-87E5-44B3-B1B7-468CE1FD2CDC}" sibTransId="{3BB750A2-A5E5-4E93-81C4-6A2B1EF6FC47}"/>
    <dgm:cxn modelId="{F30B5AC2-DB12-4CCC-ABD9-BC784EE2354A}" srcId="{7D31D005-402D-4328-AC67-E45B19521246}" destId="{E34F049C-9BA2-48FF-8537-F8169CCE2C67}" srcOrd="1" destOrd="0" parTransId="{0E63B652-5043-442F-A2DF-B0F8CCF38F74}" sibTransId="{A9DDCD61-AB3A-42F3-B1B1-CF29F5D97184}"/>
    <dgm:cxn modelId="{349F19C5-19F4-43CF-8A75-DBD92B5DF497}" type="presOf" srcId="{615308FC-9285-431A-8FCE-843C36927F82}" destId="{962804C8-AD15-418C-8675-111FA381F9B6}" srcOrd="0" destOrd="0" presId="urn:microsoft.com/office/officeart/2005/8/layout/lProcess2"/>
    <dgm:cxn modelId="{76BBA7C6-292F-4531-BDD4-49C6F9FF4D4D}" srcId="{78416275-D21E-4AA6-B35D-E8489A12EB19}" destId="{34480584-57F8-45E3-8DF2-6C0449BD884C}" srcOrd="0" destOrd="0" parTransId="{3B04BF54-A286-4ADB-97F1-6B5721465678}" sibTransId="{485CA919-A43F-4CED-A5EB-43E7DCA6D3D9}"/>
    <dgm:cxn modelId="{A66726C7-2D23-4C8C-9324-5D209EF67FD0}" type="presOf" srcId="{1230F52E-6623-4A2A-8659-46A13CD2F65B}" destId="{FC4EF72E-C0D3-4CAC-9790-ACD846DA4D03}" srcOrd="0" destOrd="0" presId="urn:microsoft.com/office/officeart/2005/8/layout/lProcess2"/>
    <dgm:cxn modelId="{C1A6D4C7-6196-434C-8E01-78B53EEABD66}" type="presOf" srcId="{689F1971-72D4-499D-B282-44A1B729503E}" destId="{E1BCF836-C597-416D-9B38-10D58F46B1C9}" srcOrd="0" destOrd="0" presId="urn:microsoft.com/office/officeart/2005/8/layout/lProcess2"/>
    <dgm:cxn modelId="{C573A0C8-41A4-4027-B4EC-FDAEE6156C7D}" type="presOf" srcId="{E34F049C-9BA2-48FF-8537-F8169CCE2C67}" destId="{330E2717-0F97-4C0E-90CB-68237A6D04BD}" srcOrd="0" destOrd="0" presId="urn:microsoft.com/office/officeart/2005/8/layout/lProcess2"/>
    <dgm:cxn modelId="{E60BBBCA-CCD0-41F7-821E-95B87B8B1B74}" type="presOf" srcId="{F4427841-459E-451A-A46E-E3B8AC5688AB}" destId="{71456FB8-488D-45FB-9BB9-FC6C5138FB10}" srcOrd="0" destOrd="0" presId="urn:microsoft.com/office/officeart/2005/8/layout/lProcess2"/>
    <dgm:cxn modelId="{2FF248CF-28AC-4274-BF20-73A2CDE2F114}" srcId="{1070C44F-12DB-41B6-B02C-055DD939A979}" destId="{98895968-0FE1-4DDE-AC21-59E45D59681B}" srcOrd="4" destOrd="0" parTransId="{F903FE2E-5F7D-4E3F-AD40-10D3D00E7D27}" sibTransId="{27BAD9A8-34D8-4D79-8AA2-3574097EAF38}"/>
    <dgm:cxn modelId="{8E656ED0-0836-4554-AD75-3D52200C85A3}" srcId="{BBAE18DB-E29A-40B7-8766-420A1C912842}" destId="{815DCF31-76FA-438F-9022-60F077004344}" srcOrd="2" destOrd="0" parTransId="{D703E7FC-52FA-4B02-A6DD-0BF7D981FBE8}" sibTransId="{B5CD9630-A5BD-4462-AAC1-5D367F1F06E8}"/>
    <dgm:cxn modelId="{EBA02AD4-C135-46E8-A65B-965A519331CD}" type="presOf" srcId="{0B45613F-FC2C-4DCD-992A-3F3F5D94B28D}" destId="{8C7EE54D-65F8-458E-80D8-198BC7FC41B9}" srcOrd="0" destOrd="0" presId="urn:microsoft.com/office/officeart/2005/8/layout/lProcess2"/>
    <dgm:cxn modelId="{5D8FF1D4-0813-4035-A31E-CDACFD75733D}" type="presOf" srcId="{98931CB2-49E8-40A5-8C0D-86841F0CE517}" destId="{BDD47D75-2D1D-41B8-B0FB-D820C903082F}" srcOrd="0" destOrd="0" presId="urn:microsoft.com/office/officeart/2005/8/layout/lProcess2"/>
    <dgm:cxn modelId="{BA73CDD9-9D06-4823-BAAE-959537C0F257}" srcId="{5803AF0F-A979-43DF-B379-129EBB6E281E}" destId="{ECE956D5-4A23-4545-88CF-5D7A14DF57AC}" srcOrd="6" destOrd="0" parTransId="{52F6A476-A9E4-4E82-959B-78B21E46C777}" sibTransId="{C49AC134-48B1-43E5-A64A-F55CB4F240FE}"/>
    <dgm:cxn modelId="{65DE42DB-995B-4230-88E6-A820E712F8DC}" type="presOf" srcId="{A64E3983-119E-4E99-9388-62CBD62A4ACD}" destId="{195ADF0F-BA7D-4D4E-A90B-D931AE102128}" srcOrd="0" destOrd="0" presId="urn:microsoft.com/office/officeart/2005/8/layout/lProcess2"/>
    <dgm:cxn modelId="{8017A0DB-45BC-4A41-B522-F533CF24046A}" type="presOf" srcId="{4AA48A92-23D9-44C9-A416-711F885BB289}" destId="{6162F0D1-A0D2-47DA-9276-A41C0AA36681}" srcOrd="0" destOrd="0" presId="urn:microsoft.com/office/officeart/2005/8/layout/lProcess2"/>
    <dgm:cxn modelId="{B21FA8E7-03EA-4CC8-8087-E78891A9E755}" srcId="{1070C44F-12DB-41B6-B02C-055DD939A979}" destId="{F2F8A71D-C8BB-413B-93ED-BAE48D0F5486}" srcOrd="0" destOrd="0" parTransId="{95EC5733-8275-421B-B00B-9585C6B4DCB9}" sibTransId="{CC077700-4EBF-44B5-A278-9944224AE328}"/>
    <dgm:cxn modelId="{D4890EEA-1D46-438E-9E2B-C0334FAE3EE8}" srcId="{7D31D005-402D-4328-AC67-E45B19521246}" destId="{F04D42AD-E621-4ABA-849A-9A20F08F8605}" srcOrd="5" destOrd="0" parTransId="{57ECDA44-3E63-4F8B-87E3-EB734CBB5C1A}" sibTransId="{1C22D156-7D5F-46DD-AF29-71D05DB47882}"/>
    <dgm:cxn modelId="{775419EC-807F-4FC5-B795-BF6C12DB047B}" srcId="{7D31D005-402D-4328-AC67-E45B19521246}" destId="{C47B9865-B8A4-44FF-868F-0049F3486D70}" srcOrd="0" destOrd="0" parTransId="{F36BD357-4751-490F-B5EB-AA8B760CE498}" sibTransId="{0C9CE609-005C-4CCB-A608-6085828A96CB}"/>
    <dgm:cxn modelId="{302A48EF-3B3E-4137-8431-3EF6B2391B74}" type="presOf" srcId="{F2F8A71D-C8BB-413B-93ED-BAE48D0F5486}" destId="{D533B2D4-8160-41C9-B96F-696FF16B494C}" srcOrd="0" destOrd="0" presId="urn:microsoft.com/office/officeart/2005/8/layout/lProcess2"/>
    <dgm:cxn modelId="{70274CEF-DC1F-46F7-8C52-6D4411BA0863}" type="presOf" srcId="{35B7BCAF-79BC-4F5C-918B-CB0A0B17C017}" destId="{D0FFDFD1-0847-43C1-BBEE-75C2F25525C9}" srcOrd="0" destOrd="0" presId="urn:microsoft.com/office/officeart/2005/8/layout/lProcess2"/>
    <dgm:cxn modelId="{8A75A4F1-CD92-43B0-86F7-F93C52AB63B5}" srcId="{BBAE18DB-E29A-40B7-8766-420A1C912842}" destId="{63B52FFF-F5D5-41BA-8905-19BC230F1333}" srcOrd="6" destOrd="0" parTransId="{125B57AA-E6FC-494E-B2F4-E6E6041D452B}" sibTransId="{E03CE451-E8A4-4801-BA4D-56609564612F}"/>
    <dgm:cxn modelId="{A6F7EEF3-EC44-4163-97D2-C77780161F01}" type="presOf" srcId="{E74D0CE3-A3EB-49AE-AF5C-CDED7B6B9961}" destId="{625D2142-4567-44C1-AFC0-58D7C34ABD4F}" srcOrd="0" destOrd="0" presId="urn:microsoft.com/office/officeart/2005/8/layout/lProcess2"/>
    <dgm:cxn modelId="{DC06DBFA-33DC-43E2-A76B-786700B3F54B}" srcId="{78416275-D21E-4AA6-B35D-E8489A12EB19}" destId="{F6F4854D-B0D1-4C16-A5AC-CA51EEED799F}" srcOrd="5" destOrd="0" parTransId="{51C449AA-922B-4331-9954-17FCBE3E1670}" sibTransId="{5D0327A2-1BC0-4D4D-B12E-027F578AE30D}"/>
    <dgm:cxn modelId="{C5D266FB-1017-4778-9317-0AA3D44A2C82}" type="presOf" srcId="{98895968-0FE1-4DDE-AC21-59E45D59681B}" destId="{D6C1EC14-CB5B-42E4-B3BF-0D79083313DA}" srcOrd="0" destOrd="0" presId="urn:microsoft.com/office/officeart/2005/8/layout/lProcess2"/>
    <dgm:cxn modelId="{5A46EAFB-144C-497B-859D-7233FBE0070D}" srcId="{1070C44F-12DB-41B6-B02C-055DD939A979}" destId="{46E55B11-4EEB-49B9-AC48-4E0C0033250B}" srcOrd="3" destOrd="0" parTransId="{63D89279-A5AA-4DD1-8FB3-65CD1B54025B}" sibTransId="{03E52FDE-72D1-4CB6-B50F-B9EF16F3EDAB}"/>
    <dgm:cxn modelId="{B56040FE-547E-49CB-933F-B850C7F3ACB1}" type="presOf" srcId="{75D39F22-806E-4716-A3BF-B732FAE0DFBE}" destId="{267EE690-379A-4D01-9D31-F07CEC395D64}" srcOrd="0" destOrd="0" presId="urn:microsoft.com/office/officeart/2005/8/layout/lProcess2"/>
    <dgm:cxn modelId="{C3DD9DFE-AFBD-4FB4-9F37-E341D029A12F}" srcId="{5803AF0F-A979-43DF-B379-129EBB6E281E}" destId="{C7AEF8D4-D165-4477-9E2A-3D715DE36D5D}" srcOrd="4" destOrd="0" parTransId="{FE482F7A-52E0-4E3A-81FA-656864510309}" sibTransId="{2E908520-EFB9-4D7F-A21A-D7DB7A6E1FA8}"/>
    <dgm:cxn modelId="{D66856D9-AB4E-4AA4-8022-3D06444CCFEE}" type="presParOf" srcId="{71456FB8-488D-45FB-9BB9-FC6C5138FB10}" destId="{A92FDDB5-220E-487A-B6F9-2EB39A18B70E}" srcOrd="0" destOrd="0" presId="urn:microsoft.com/office/officeart/2005/8/layout/lProcess2"/>
    <dgm:cxn modelId="{F0D8D2B9-2F3D-4CBD-93B9-3CBB8161CACA}" type="presParOf" srcId="{A92FDDB5-220E-487A-B6F9-2EB39A18B70E}" destId="{6DB10185-CE64-46FA-B2F8-0610B79E7A5D}" srcOrd="0" destOrd="0" presId="urn:microsoft.com/office/officeart/2005/8/layout/lProcess2"/>
    <dgm:cxn modelId="{3B6384C2-DFD6-4507-A3A6-25B524C29456}" type="presParOf" srcId="{A92FDDB5-220E-487A-B6F9-2EB39A18B70E}" destId="{7B131958-A493-41DA-8F36-E4F14AA0EFFB}" srcOrd="1" destOrd="0" presId="urn:microsoft.com/office/officeart/2005/8/layout/lProcess2"/>
    <dgm:cxn modelId="{E2B53E7F-5E38-4482-BEDC-75D352ADC585}" type="presParOf" srcId="{A92FDDB5-220E-487A-B6F9-2EB39A18B70E}" destId="{C5338033-28D6-4593-B5B7-3801910E05AC}" srcOrd="2" destOrd="0" presId="urn:microsoft.com/office/officeart/2005/8/layout/lProcess2"/>
    <dgm:cxn modelId="{D30D8E70-449A-4F36-8187-88523EF86D2A}" type="presParOf" srcId="{C5338033-28D6-4593-B5B7-3801910E05AC}" destId="{29A3B085-0822-410A-AA63-08EE058D3700}" srcOrd="0" destOrd="0" presId="urn:microsoft.com/office/officeart/2005/8/layout/lProcess2"/>
    <dgm:cxn modelId="{4B6AC54B-BAD5-424E-8D53-6794479A5774}" type="presParOf" srcId="{29A3B085-0822-410A-AA63-08EE058D3700}" destId="{E105C0A7-585B-4457-9BEF-D27AA658C170}" srcOrd="0" destOrd="0" presId="urn:microsoft.com/office/officeart/2005/8/layout/lProcess2"/>
    <dgm:cxn modelId="{CB2012FC-09A9-4CD9-A7EB-BD8D2CD67279}" type="presParOf" srcId="{29A3B085-0822-410A-AA63-08EE058D3700}" destId="{A325093F-C63C-4724-A7FA-A6FB84527400}" srcOrd="1" destOrd="0" presId="urn:microsoft.com/office/officeart/2005/8/layout/lProcess2"/>
    <dgm:cxn modelId="{A2DF4856-81DE-4B15-B8EE-FF5508292288}" type="presParOf" srcId="{29A3B085-0822-410A-AA63-08EE058D3700}" destId="{091FD342-01FF-4282-9C39-5914B11CB64E}" srcOrd="2" destOrd="0" presId="urn:microsoft.com/office/officeart/2005/8/layout/lProcess2"/>
    <dgm:cxn modelId="{11224EC1-E266-4F55-9962-22A0E403C345}" type="presParOf" srcId="{29A3B085-0822-410A-AA63-08EE058D3700}" destId="{183EB867-C968-46AD-9DE3-27B1FFDF40E1}" srcOrd="3" destOrd="0" presId="urn:microsoft.com/office/officeart/2005/8/layout/lProcess2"/>
    <dgm:cxn modelId="{45A61E5A-9105-436C-BEF6-0A7FAC773616}" type="presParOf" srcId="{29A3B085-0822-410A-AA63-08EE058D3700}" destId="{E1BCF836-C597-416D-9B38-10D58F46B1C9}" srcOrd="4" destOrd="0" presId="urn:microsoft.com/office/officeart/2005/8/layout/lProcess2"/>
    <dgm:cxn modelId="{C8BDB8ED-14D0-47A0-AB3C-34BD22DF7CE2}" type="presParOf" srcId="{29A3B085-0822-410A-AA63-08EE058D3700}" destId="{B6F0BAAF-EAB8-4E53-AC12-1C7560130EA7}" srcOrd="5" destOrd="0" presId="urn:microsoft.com/office/officeart/2005/8/layout/lProcess2"/>
    <dgm:cxn modelId="{0323B587-494E-4F7B-9D9E-4E7B98045B59}" type="presParOf" srcId="{29A3B085-0822-410A-AA63-08EE058D3700}" destId="{9E216D3B-3986-4D8C-B36D-C7B4D2ABE381}" srcOrd="6" destOrd="0" presId="urn:microsoft.com/office/officeart/2005/8/layout/lProcess2"/>
    <dgm:cxn modelId="{46321159-EA30-4F6A-918D-F4811730F495}" type="presParOf" srcId="{29A3B085-0822-410A-AA63-08EE058D3700}" destId="{3F01106A-443A-4290-B7CE-F2E27684CBD9}" srcOrd="7" destOrd="0" presId="urn:microsoft.com/office/officeart/2005/8/layout/lProcess2"/>
    <dgm:cxn modelId="{3A64F1F5-7E37-429C-BE10-4DE96D2840CF}" type="presParOf" srcId="{29A3B085-0822-410A-AA63-08EE058D3700}" destId="{FC66F7CB-6488-4E45-9D66-41463A64BE2F}" srcOrd="8" destOrd="0" presId="urn:microsoft.com/office/officeart/2005/8/layout/lProcess2"/>
    <dgm:cxn modelId="{1EE1FFFB-DCFD-44A9-AB35-23CD7AA41090}" type="presParOf" srcId="{29A3B085-0822-410A-AA63-08EE058D3700}" destId="{72E460D3-1047-419A-98CF-E18F995AF5AA}" srcOrd="9" destOrd="0" presId="urn:microsoft.com/office/officeart/2005/8/layout/lProcess2"/>
    <dgm:cxn modelId="{3A918E47-AD01-4A2D-981D-BCB5B33B95B7}" type="presParOf" srcId="{29A3B085-0822-410A-AA63-08EE058D3700}" destId="{5C51F511-E042-4111-97A3-3049B910C934}" srcOrd="10" destOrd="0" presId="urn:microsoft.com/office/officeart/2005/8/layout/lProcess2"/>
    <dgm:cxn modelId="{84234DB6-1003-401D-B302-569BBB84A5B9}" type="presParOf" srcId="{71456FB8-488D-45FB-9BB9-FC6C5138FB10}" destId="{64329A0E-B497-4153-B54B-3C51592266B8}" srcOrd="1" destOrd="0" presId="urn:microsoft.com/office/officeart/2005/8/layout/lProcess2"/>
    <dgm:cxn modelId="{086E7945-48A5-44F1-9F42-B7D279E6508C}" type="presParOf" srcId="{71456FB8-488D-45FB-9BB9-FC6C5138FB10}" destId="{56976EBD-A4CE-4688-94E2-189138DE69B1}" srcOrd="2" destOrd="0" presId="urn:microsoft.com/office/officeart/2005/8/layout/lProcess2"/>
    <dgm:cxn modelId="{203D2ACA-1D07-4359-8C68-9762EB806D47}" type="presParOf" srcId="{56976EBD-A4CE-4688-94E2-189138DE69B1}" destId="{993F725F-8BE2-44A8-B7F5-400CA22D2BC9}" srcOrd="0" destOrd="0" presId="urn:microsoft.com/office/officeart/2005/8/layout/lProcess2"/>
    <dgm:cxn modelId="{F2C3D167-100E-4F75-8859-9A3A2F285E73}" type="presParOf" srcId="{56976EBD-A4CE-4688-94E2-189138DE69B1}" destId="{2DAE7940-B1FA-4C1A-B3FD-B09F8437D811}" srcOrd="1" destOrd="0" presId="urn:microsoft.com/office/officeart/2005/8/layout/lProcess2"/>
    <dgm:cxn modelId="{1C72E779-AC26-420F-B1FC-524CCA16AE8E}" type="presParOf" srcId="{56976EBD-A4CE-4688-94E2-189138DE69B1}" destId="{8C33014F-67C3-436C-B905-330802EB826C}" srcOrd="2" destOrd="0" presId="urn:microsoft.com/office/officeart/2005/8/layout/lProcess2"/>
    <dgm:cxn modelId="{AE42E515-430C-4061-9EF5-9B2EC9CBD057}" type="presParOf" srcId="{8C33014F-67C3-436C-B905-330802EB826C}" destId="{CDEE6375-CD59-4C59-BF6C-9D28C6F469C4}" srcOrd="0" destOrd="0" presId="urn:microsoft.com/office/officeart/2005/8/layout/lProcess2"/>
    <dgm:cxn modelId="{40E259F9-1DA2-4305-9103-11E08B60399F}" type="presParOf" srcId="{CDEE6375-CD59-4C59-BF6C-9D28C6F469C4}" destId="{39274D7F-C9DE-4559-8A64-8C2E877A35BA}" srcOrd="0" destOrd="0" presId="urn:microsoft.com/office/officeart/2005/8/layout/lProcess2"/>
    <dgm:cxn modelId="{2F02239E-A0B9-487B-9C01-E5D1180F687B}" type="presParOf" srcId="{CDEE6375-CD59-4C59-BF6C-9D28C6F469C4}" destId="{F1A3DEF8-2BC7-4AFB-B8F4-9554F871398C}" srcOrd="1" destOrd="0" presId="urn:microsoft.com/office/officeart/2005/8/layout/lProcess2"/>
    <dgm:cxn modelId="{B03A0A20-826A-430C-A8CF-446A38462243}" type="presParOf" srcId="{CDEE6375-CD59-4C59-BF6C-9D28C6F469C4}" destId="{330E2717-0F97-4C0E-90CB-68237A6D04BD}" srcOrd="2" destOrd="0" presId="urn:microsoft.com/office/officeart/2005/8/layout/lProcess2"/>
    <dgm:cxn modelId="{13360D91-3EF7-4B42-88AE-8FA208286856}" type="presParOf" srcId="{CDEE6375-CD59-4C59-BF6C-9D28C6F469C4}" destId="{115D84D4-23B3-4DD6-8CD8-D0A45C1AE6B6}" srcOrd="3" destOrd="0" presId="urn:microsoft.com/office/officeart/2005/8/layout/lProcess2"/>
    <dgm:cxn modelId="{0E9C1883-6AB0-4F5A-81E8-F69CA5198F22}" type="presParOf" srcId="{CDEE6375-CD59-4C59-BF6C-9D28C6F469C4}" destId="{A58C1EFF-1C6D-4386-ADCE-9B2748CD7651}" srcOrd="4" destOrd="0" presId="urn:microsoft.com/office/officeart/2005/8/layout/lProcess2"/>
    <dgm:cxn modelId="{C6F6B9C8-3DB7-4E1F-B209-8D214C263DED}" type="presParOf" srcId="{CDEE6375-CD59-4C59-BF6C-9D28C6F469C4}" destId="{D64487C3-41F0-4589-B753-57641645FA41}" srcOrd="5" destOrd="0" presId="urn:microsoft.com/office/officeart/2005/8/layout/lProcess2"/>
    <dgm:cxn modelId="{99DF62EE-84C7-4019-BD51-03A3C1855118}" type="presParOf" srcId="{CDEE6375-CD59-4C59-BF6C-9D28C6F469C4}" destId="{FD801E65-5379-4A17-A392-0420775CC606}" srcOrd="6" destOrd="0" presId="urn:microsoft.com/office/officeart/2005/8/layout/lProcess2"/>
    <dgm:cxn modelId="{B742B4A6-0E25-4041-8F6A-0A1005888F60}" type="presParOf" srcId="{CDEE6375-CD59-4C59-BF6C-9D28C6F469C4}" destId="{FFA42FCE-58CE-4C4D-BDA4-C9DBAB30A0A5}" srcOrd="7" destOrd="0" presId="urn:microsoft.com/office/officeart/2005/8/layout/lProcess2"/>
    <dgm:cxn modelId="{8452FC24-ACDE-4094-B31E-6B5DB22717F5}" type="presParOf" srcId="{CDEE6375-CD59-4C59-BF6C-9D28C6F469C4}" destId="{625D2142-4567-44C1-AFC0-58D7C34ABD4F}" srcOrd="8" destOrd="0" presId="urn:microsoft.com/office/officeart/2005/8/layout/lProcess2"/>
    <dgm:cxn modelId="{915C365E-1CDA-4EC4-ACD3-883285F6B410}" type="presParOf" srcId="{CDEE6375-CD59-4C59-BF6C-9D28C6F469C4}" destId="{6080BE4F-8DB5-43E4-B2C0-DB3392EC8281}" srcOrd="9" destOrd="0" presId="urn:microsoft.com/office/officeart/2005/8/layout/lProcess2"/>
    <dgm:cxn modelId="{CB8AFDCD-0DFE-42D5-BCF4-88D02108A3BC}" type="presParOf" srcId="{CDEE6375-CD59-4C59-BF6C-9D28C6F469C4}" destId="{DE37D294-689E-46D9-B2FC-A1BCD7D7E3F9}" srcOrd="10" destOrd="0" presId="urn:microsoft.com/office/officeart/2005/8/layout/lProcess2"/>
    <dgm:cxn modelId="{B80D2AE9-273F-4794-A888-E6414722C2EA}" type="presParOf" srcId="{CDEE6375-CD59-4C59-BF6C-9D28C6F469C4}" destId="{7EC1D47B-EAB8-407C-A71D-25254B94D397}" srcOrd="11" destOrd="0" presId="urn:microsoft.com/office/officeart/2005/8/layout/lProcess2"/>
    <dgm:cxn modelId="{E777B3B1-B7CB-4260-8960-6DD88F2D2ADB}" type="presParOf" srcId="{CDEE6375-CD59-4C59-BF6C-9D28C6F469C4}" destId="{F963A024-0D8F-4325-93C5-D286259D7CBB}" srcOrd="12" destOrd="0" presId="urn:microsoft.com/office/officeart/2005/8/layout/lProcess2"/>
    <dgm:cxn modelId="{B9F9DD62-C07B-4768-B20B-91E76FF324D3}" type="presParOf" srcId="{71456FB8-488D-45FB-9BB9-FC6C5138FB10}" destId="{E9138DB0-67A6-442E-A5A7-AAAADD512B27}" srcOrd="3" destOrd="0" presId="urn:microsoft.com/office/officeart/2005/8/layout/lProcess2"/>
    <dgm:cxn modelId="{C2ABE535-8932-4F0E-830F-7CBF0FEAD2A8}" type="presParOf" srcId="{71456FB8-488D-45FB-9BB9-FC6C5138FB10}" destId="{E21718EA-7791-4DBE-B817-8337B5EBF565}" srcOrd="4" destOrd="0" presId="urn:microsoft.com/office/officeart/2005/8/layout/lProcess2"/>
    <dgm:cxn modelId="{5540C7D9-37E1-4AF9-BCF7-158146B30B62}" type="presParOf" srcId="{E21718EA-7791-4DBE-B817-8337B5EBF565}" destId="{56DD9041-F80E-48AB-82A3-E703324A5144}" srcOrd="0" destOrd="0" presId="urn:microsoft.com/office/officeart/2005/8/layout/lProcess2"/>
    <dgm:cxn modelId="{F0A56689-E3E8-49E1-A9D7-48B42C044780}" type="presParOf" srcId="{E21718EA-7791-4DBE-B817-8337B5EBF565}" destId="{32CAAD4E-2D35-4958-8D7A-39E5882888B7}" srcOrd="1" destOrd="0" presId="urn:microsoft.com/office/officeart/2005/8/layout/lProcess2"/>
    <dgm:cxn modelId="{451A81E2-85EA-458A-A233-85C92E56EE8B}" type="presParOf" srcId="{E21718EA-7791-4DBE-B817-8337B5EBF565}" destId="{72C70097-A675-496D-9806-8562F3E1983D}" srcOrd="2" destOrd="0" presId="urn:microsoft.com/office/officeart/2005/8/layout/lProcess2"/>
    <dgm:cxn modelId="{F8ED9E20-0D5E-480E-9417-631AC23E4738}" type="presParOf" srcId="{72C70097-A675-496D-9806-8562F3E1983D}" destId="{C17B6702-BE4D-4F10-AFFE-564FF8CBC917}" srcOrd="0" destOrd="0" presId="urn:microsoft.com/office/officeart/2005/8/layout/lProcess2"/>
    <dgm:cxn modelId="{E6A755CC-F4C3-422F-986E-51AD54FD83F6}" type="presParOf" srcId="{C17B6702-BE4D-4F10-AFFE-564FF8CBC917}" destId="{BED66B9A-A756-4505-8002-47AA60C3221D}" srcOrd="0" destOrd="0" presId="urn:microsoft.com/office/officeart/2005/8/layout/lProcess2"/>
    <dgm:cxn modelId="{E7E2D6F0-BDC0-415A-B37A-0382C9B4B611}" type="presParOf" srcId="{C17B6702-BE4D-4F10-AFFE-564FF8CBC917}" destId="{7ECFB55B-8F05-4449-B8B5-D651711D7715}" srcOrd="1" destOrd="0" presId="urn:microsoft.com/office/officeart/2005/8/layout/lProcess2"/>
    <dgm:cxn modelId="{6691470D-3641-424F-AD62-966DD12C1B27}" type="presParOf" srcId="{C17B6702-BE4D-4F10-AFFE-564FF8CBC917}" destId="{962804C8-AD15-418C-8675-111FA381F9B6}" srcOrd="2" destOrd="0" presId="urn:microsoft.com/office/officeart/2005/8/layout/lProcess2"/>
    <dgm:cxn modelId="{D6BEB0D4-CE59-4083-9FF5-35CE5BEB4694}" type="presParOf" srcId="{C17B6702-BE4D-4F10-AFFE-564FF8CBC917}" destId="{8BF0F319-7AEE-4F30-B510-898DD4F3C0A6}" srcOrd="3" destOrd="0" presId="urn:microsoft.com/office/officeart/2005/8/layout/lProcess2"/>
    <dgm:cxn modelId="{EE9C5FF6-075A-44D8-9872-EC06496B0B1B}" type="presParOf" srcId="{C17B6702-BE4D-4F10-AFFE-564FF8CBC917}" destId="{9818F4B2-A2A2-4E09-AC72-1369A5D244E7}" srcOrd="4" destOrd="0" presId="urn:microsoft.com/office/officeart/2005/8/layout/lProcess2"/>
    <dgm:cxn modelId="{55B12027-A36B-4901-BB3D-25CCE830A154}" type="presParOf" srcId="{C17B6702-BE4D-4F10-AFFE-564FF8CBC917}" destId="{00332EDC-8FFF-41EC-ADEC-F24AF47FAB83}" srcOrd="5" destOrd="0" presId="urn:microsoft.com/office/officeart/2005/8/layout/lProcess2"/>
    <dgm:cxn modelId="{C56380E0-0314-44E4-AD5A-D743838D01E9}" type="presParOf" srcId="{C17B6702-BE4D-4F10-AFFE-564FF8CBC917}" destId="{D4E4EF55-023E-4CE4-9D38-AD1FC57B4401}" srcOrd="6" destOrd="0" presId="urn:microsoft.com/office/officeart/2005/8/layout/lProcess2"/>
    <dgm:cxn modelId="{61EA0583-B7B8-4F93-AF7B-BE0F4251AA9A}" type="presParOf" srcId="{C17B6702-BE4D-4F10-AFFE-564FF8CBC917}" destId="{E7E7526E-E082-43BE-9ECE-F8D9CC5533D7}" srcOrd="7" destOrd="0" presId="urn:microsoft.com/office/officeart/2005/8/layout/lProcess2"/>
    <dgm:cxn modelId="{FCDF5A22-B5FA-4571-A1D5-6780D6BFDEB0}" type="presParOf" srcId="{C17B6702-BE4D-4F10-AFFE-564FF8CBC917}" destId="{4138F675-0FE9-4400-A188-816BFF1813E3}" srcOrd="8" destOrd="0" presId="urn:microsoft.com/office/officeart/2005/8/layout/lProcess2"/>
    <dgm:cxn modelId="{8A8A831D-1FC2-4C84-848F-4DFEF79AF871}" type="presParOf" srcId="{C17B6702-BE4D-4F10-AFFE-564FF8CBC917}" destId="{DF7751FE-C785-48F7-B83B-F8248322012A}" srcOrd="9" destOrd="0" presId="urn:microsoft.com/office/officeart/2005/8/layout/lProcess2"/>
    <dgm:cxn modelId="{F87C413F-CD6B-4F25-B048-A59CFCFFB518}" type="presParOf" srcId="{C17B6702-BE4D-4F10-AFFE-564FF8CBC917}" destId="{0EE962A2-41DB-4A97-8B48-5D14C7B99701}" srcOrd="10" destOrd="0" presId="urn:microsoft.com/office/officeart/2005/8/layout/lProcess2"/>
    <dgm:cxn modelId="{ADF9DD10-00AC-4480-82C0-2496CBAF8114}" type="presParOf" srcId="{C17B6702-BE4D-4F10-AFFE-564FF8CBC917}" destId="{63A4C2CE-80F5-4844-9C2E-28A3AA6DD58A}" srcOrd="11" destOrd="0" presId="urn:microsoft.com/office/officeart/2005/8/layout/lProcess2"/>
    <dgm:cxn modelId="{029747B1-4089-4059-8AD9-1015D95D51BE}" type="presParOf" srcId="{C17B6702-BE4D-4F10-AFFE-564FF8CBC917}" destId="{31C14143-DF30-468D-9DDA-85A6EF3ED0BE}" srcOrd="12" destOrd="0" presId="urn:microsoft.com/office/officeart/2005/8/layout/lProcess2"/>
    <dgm:cxn modelId="{47B4D58F-5577-40FA-A902-C46628BF5FDA}" type="presParOf" srcId="{C17B6702-BE4D-4F10-AFFE-564FF8CBC917}" destId="{D314FD95-AF5D-4518-A851-4DB53432D454}" srcOrd="13" destOrd="0" presId="urn:microsoft.com/office/officeart/2005/8/layout/lProcess2"/>
    <dgm:cxn modelId="{C1490F4D-301F-411D-BE7D-7F5E65A61D03}" type="presParOf" srcId="{C17B6702-BE4D-4F10-AFFE-564FF8CBC917}" destId="{80037279-59DD-40D1-8EB6-0D6D5E430007}" srcOrd="14" destOrd="0" presId="urn:microsoft.com/office/officeart/2005/8/layout/lProcess2"/>
    <dgm:cxn modelId="{65BC49BA-8A5F-41C9-81A6-96F4414A57E3}" type="presParOf" srcId="{C17B6702-BE4D-4F10-AFFE-564FF8CBC917}" destId="{4FCA6311-684B-4E6B-A80F-5DB1AD60400F}" srcOrd="15" destOrd="0" presId="urn:microsoft.com/office/officeart/2005/8/layout/lProcess2"/>
    <dgm:cxn modelId="{734196C3-8FCF-41DF-B1DF-10630222571B}" type="presParOf" srcId="{C17B6702-BE4D-4F10-AFFE-564FF8CBC917}" destId="{C1D01B76-B88C-4B29-A92F-86B01CB93B5B}" srcOrd="16" destOrd="0" presId="urn:microsoft.com/office/officeart/2005/8/layout/lProcess2"/>
    <dgm:cxn modelId="{D9207647-74C5-4B37-B05D-561ACC539B3E}" type="presParOf" srcId="{71456FB8-488D-45FB-9BB9-FC6C5138FB10}" destId="{ED1A084C-D2E8-4AF3-984D-3166719C571C}" srcOrd="5" destOrd="0" presId="urn:microsoft.com/office/officeart/2005/8/layout/lProcess2"/>
    <dgm:cxn modelId="{7518EFAD-B82C-45EE-BEE0-AC1EF7191DC9}" type="presParOf" srcId="{71456FB8-488D-45FB-9BB9-FC6C5138FB10}" destId="{5DE2C6B5-BF4B-4F5B-B81C-07E3FB155450}" srcOrd="6" destOrd="0" presId="urn:microsoft.com/office/officeart/2005/8/layout/lProcess2"/>
    <dgm:cxn modelId="{BB97D6D1-B81D-4C51-8FB0-9369F1A90475}" type="presParOf" srcId="{5DE2C6B5-BF4B-4F5B-B81C-07E3FB155450}" destId="{6AF9D726-22E7-4F02-8EB6-9CF8D9223FC2}" srcOrd="0" destOrd="0" presId="urn:microsoft.com/office/officeart/2005/8/layout/lProcess2"/>
    <dgm:cxn modelId="{5D3AA88E-965E-4AC1-A569-3F43B8883A94}" type="presParOf" srcId="{5DE2C6B5-BF4B-4F5B-B81C-07E3FB155450}" destId="{8565FDE9-D396-432B-8F2A-BE86D04AEA0E}" srcOrd="1" destOrd="0" presId="urn:microsoft.com/office/officeart/2005/8/layout/lProcess2"/>
    <dgm:cxn modelId="{B3C8168E-507A-4F78-B62B-3CB8A7325D8C}" type="presParOf" srcId="{5DE2C6B5-BF4B-4F5B-B81C-07E3FB155450}" destId="{DEC58E2A-3F9F-4C1A-9305-A41B2C90410B}" srcOrd="2" destOrd="0" presId="urn:microsoft.com/office/officeart/2005/8/layout/lProcess2"/>
    <dgm:cxn modelId="{17D26C40-7736-44FD-AAC1-CE027C1C81A6}" type="presParOf" srcId="{DEC58E2A-3F9F-4C1A-9305-A41B2C90410B}" destId="{0CDF6504-6C0F-402A-8D82-710B0E91209C}" srcOrd="0" destOrd="0" presId="urn:microsoft.com/office/officeart/2005/8/layout/lProcess2"/>
    <dgm:cxn modelId="{43D12FE4-7C96-43C6-8EEC-5A9D1DB3E864}" type="presParOf" srcId="{0CDF6504-6C0F-402A-8D82-710B0E91209C}" destId="{D533B2D4-8160-41C9-B96F-696FF16B494C}" srcOrd="0" destOrd="0" presId="urn:microsoft.com/office/officeart/2005/8/layout/lProcess2"/>
    <dgm:cxn modelId="{612974BA-7F94-450E-984A-F4DAAA66CAD5}" type="presParOf" srcId="{0CDF6504-6C0F-402A-8D82-710B0E91209C}" destId="{D536758D-ACC6-464E-93E4-1528E821CE45}" srcOrd="1" destOrd="0" presId="urn:microsoft.com/office/officeart/2005/8/layout/lProcess2"/>
    <dgm:cxn modelId="{4ECD58A6-2320-4C4F-9319-F2CF2DA96BB3}" type="presParOf" srcId="{0CDF6504-6C0F-402A-8D82-710B0E91209C}" destId="{E0F9D29D-571B-4C0E-B973-8185E14ED203}" srcOrd="2" destOrd="0" presId="urn:microsoft.com/office/officeart/2005/8/layout/lProcess2"/>
    <dgm:cxn modelId="{03C8C6D5-8B8B-4B92-A15C-2F89DEE0B8FB}" type="presParOf" srcId="{0CDF6504-6C0F-402A-8D82-710B0E91209C}" destId="{47991500-9DAE-4C3E-86E9-524F61F2717A}" srcOrd="3" destOrd="0" presId="urn:microsoft.com/office/officeart/2005/8/layout/lProcess2"/>
    <dgm:cxn modelId="{BB4982AF-6258-48E8-A047-6C34F96BC3F2}" type="presParOf" srcId="{0CDF6504-6C0F-402A-8D82-710B0E91209C}" destId="{BDD47D75-2D1D-41B8-B0FB-D820C903082F}" srcOrd="4" destOrd="0" presId="urn:microsoft.com/office/officeart/2005/8/layout/lProcess2"/>
    <dgm:cxn modelId="{F14C8FE0-E7F1-418A-82E2-3B2956CF85E5}" type="presParOf" srcId="{0CDF6504-6C0F-402A-8D82-710B0E91209C}" destId="{0CF83BBC-ABC5-4871-BB12-6F5EDFED77C3}" srcOrd="5" destOrd="0" presId="urn:microsoft.com/office/officeart/2005/8/layout/lProcess2"/>
    <dgm:cxn modelId="{0A9F7B4A-1C8C-45AF-9DFC-1BB62FBC182B}" type="presParOf" srcId="{0CDF6504-6C0F-402A-8D82-710B0E91209C}" destId="{2335837C-8C57-4764-8E91-3445D2F3FA36}" srcOrd="6" destOrd="0" presId="urn:microsoft.com/office/officeart/2005/8/layout/lProcess2"/>
    <dgm:cxn modelId="{E26A6E2C-9C8B-44AE-91C1-824EAD483868}" type="presParOf" srcId="{0CDF6504-6C0F-402A-8D82-710B0E91209C}" destId="{B9629B3D-924D-445F-BCD2-08003D7AEB36}" srcOrd="7" destOrd="0" presId="urn:microsoft.com/office/officeart/2005/8/layout/lProcess2"/>
    <dgm:cxn modelId="{B5E94303-5292-4B15-9403-7E255C8BB1D0}" type="presParOf" srcId="{0CDF6504-6C0F-402A-8D82-710B0E91209C}" destId="{D6C1EC14-CB5B-42E4-B3BF-0D79083313DA}" srcOrd="8" destOrd="0" presId="urn:microsoft.com/office/officeart/2005/8/layout/lProcess2"/>
    <dgm:cxn modelId="{D3A6397A-3C28-4433-B3F8-F19F60C750C6}" type="presParOf" srcId="{0CDF6504-6C0F-402A-8D82-710B0E91209C}" destId="{3AF012A3-80D7-46F5-A9BA-D443678B813B}" srcOrd="9" destOrd="0" presId="urn:microsoft.com/office/officeart/2005/8/layout/lProcess2"/>
    <dgm:cxn modelId="{C42DC561-803A-4801-A25E-59D0FBFE92F5}" type="presParOf" srcId="{0CDF6504-6C0F-402A-8D82-710B0E91209C}" destId="{83852C40-E799-4F8E-AF76-050D63D26ACC}" srcOrd="10" destOrd="0" presId="urn:microsoft.com/office/officeart/2005/8/layout/lProcess2"/>
    <dgm:cxn modelId="{55549039-C46E-4C96-BA94-A3FC8EB81E5D}" type="presParOf" srcId="{0CDF6504-6C0F-402A-8D82-710B0E91209C}" destId="{1E26D703-8F90-4E33-B4B4-8E1D2632D088}" srcOrd="11" destOrd="0" presId="urn:microsoft.com/office/officeart/2005/8/layout/lProcess2"/>
    <dgm:cxn modelId="{77B5534D-8F51-477B-9BD5-2379C97EA805}" type="presParOf" srcId="{0CDF6504-6C0F-402A-8D82-710B0E91209C}" destId="{FD92DF75-A468-407B-AE23-757BE08D8C88}" srcOrd="12" destOrd="0" presId="urn:microsoft.com/office/officeart/2005/8/layout/lProcess2"/>
    <dgm:cxn modelId="{F32D218E-AADE-4708-8EA0-2D761E03EEE7}" type="presParOf" srcId="{0CDF6504-6C0F-402A-8D82-710B0E91209C}" destId="{53069AD2-0534-4DF5-A5D8-B6C0DE9B8715}" srcOrd="13" destOrd="0" presId="urn:microsoft.com/office/officeart/2005/8/layout/lProcess2"/>
    <dgm:cxn modelId="{290334DD-CA46-4038-B22B-A311681E4768}" type="presParOf" srcId="{0CDF6504-6C0F-402A-8D82-710B0E91209C}" destId="{BC8755A0-1BD5-446F-8193-5F5BE6B4DBC8}" srcOrd="14" destOrd="0" presId="urn:microsoft.com/office/officeart/2005/8/layout/lProcess2"/>
    <dgm:cxn modelId="{CF4CE636-1AB6-47E6-9381-C565A46237D3}" type="presParOf" srcId="{0CDF6504-6C0F-402A-8D82-710B0E91209C}" destId="{A8DBD433-72FE-4F01-A7B7-2C0E21AB8656}" srcOrd="15" destOrd="0" presId="urn:microsoft.com/office/officeart/2005/8/layout/lProcess2"/>
    <dgm:cxn modelId="{B7856119-CD82-4C7E-96BD-62AEADDA4148}" type="presParOf" srcId="{0CDF6504-6C0F-402A-8D82-710B0E91209C}" destId="{91800277-0989-4D89-8558-B7F210EE10EE}" srcOrd="16" destOrd="0" presId="urn:microsoft.com/office/officeart/2005/8/layout/lProcess2"/>
    <dgm:cxn modelId="{D7E85924-2DDD-46D8-A0C0-06F48B9CDE62}" type="presParOf" srcId="{0CDF6504-6C0F-402A-8D82-710B0E91209C}" destId="{CAF90DF5-03AC-4068-8C39-81D086122F7D}" srcOrd="17" destOrd="0" presId="urn:microsoft.com/office/officeart/2005/8/layout/lProcess2"/>
    <dgm:cxn modelId="{0097A320-425E-49E0-8161-8A3EB29E636A}" type="presParOf" srcId="{0CDF6504-6C0F-402A-8D82-710B0E91209C}" destId="{8B1EB76C-6009-4051-A065-4C5A5A9DFC8C}" srcOrd="18" destOrd="0" presId="urn:microsoft.com/office/officeart/2005/8/layout/lProcess2"/>
    <dgm:cxn modelId="{19B6BB01-C7E2-4A05-8B87-3D4235B95D35}" type="presParOf" srcId="{71456FB8-488D-45FB-9BB9-FC6C5138FB10}" destId="{3BAB034F-E44F-40D5-83D6-1C511F5125E9}" srcOrd="7" destOrd="0" presId="urn:microsoft.com/office/officeart/2005/8/layout/lProcess2"/>
    <dgm:cxn modelId="{188AE227-B663-49FB-9050-7061E5143382}" type="presParOf" srcId="{71456FB8-488D-45FB-9BB9-FC6C5138FB10}" destId="{8CE2ECCF-1883-47D2-99F3-055405649CAD}" srcOrd="8" destOrd="0" presId="urn:microsoft.com/office/officeart/2005/8/layout/lProcess2"/>
    <dgm:cxn modelId="{E556E596-4905-40C6-9900-1B400C35FDF1}" type="presParOf" srcId="{8CE2ECCF-1883-47D2-99F3-055405649CAD}" destId="{CE55E00D-5614-4D7B-BDCC-CC973EA5BD38}" srcOrd="0" destOrd="0" presId="urn:microsoft.com/office/officeart/2005/8/layout/lProcess2"/>
    <dgm:cxn modelId="{AA6E9D5B-A5D0-4B18-B29B-F14486823444}" type="presParOf" srcId="{8CE2ECCF-1883-47D2-99F3-055405649CAD}" destId="{7C3B5AA8-7103-4D6D-B1A1-3A4EDB6E3790}" srcOrd="1" destOrd="0" presId="urn:microsoft.com/office/officeart/2005/8/layout/lProcess2"/>
    <dgm:cxn modelId="{8B82A61F-130B-4650-A222-D1FE3AEA2BCF}" type="presParOf" srcId="{8CE2ECCF-1883-47D2-99F3-055405649CAD}" destId="{9746BF06-9164-4371-B93F-AD2C7E09AE21}" srcOrd="2" destOrd="0" presId="urn:microsoft.com/office/officeart/2005/8/layout/lProcess2"/>
    <dgm:cxn modelId="{81F98474-C9AD-47B4-95F0-B3DEAA4795EB}" type="presParOf" srcId="{9746BF06-9164-4371-B93F-AD2C7E09AE21}" destId="{86CB6EE5-67C8-44C0-9BA5-0324A31A2234}" srcOrd="0" destOrd="0" presId="urn:microsoft.com/office/officeart/2005/8/layout/lProcess2"/>
    <dgm:cxn modelId="{858289BC-C33D-4E87-AF00-6906892252DA}" type="presParOf" srcId="{86CB6EE5-67C8-44C0-9BA5-0324A31A2234}" destId="{D0FFDFD1-0847-43C1-BBEE-75C2F25525C9}" srcOrd="0" destOrd="0" presId="urn:microsoft.com/office/officeart/2005/8/layout/lProcess2"/>
    <dgm:cxn modelId="{EB9C5664-E70C-489D-BE70-4B1F6ADCA0E3}" type="presParOf" srcId="{86CB6EE5-67C8-44C0-9BA5-0324A31A2234}" destId="{27F690BB-7CF5-4ECB-8256-CF8BB49600E3}" srcOrd="1" destOrd="0" presId="urn:microsoft.com/office/officeart/2005/8/layout/lProcess2"/>
    <dgm:cxn modelId="{CC45C838-BD9A-4DFF-8421-98F7C7F5ECBC}" type="presParOf" srcId="{86CB6EE5-67C8-44C0-9BA5-0324A31A2234}" destId="{5FC16D8F-AECB-4929-982A-B72D68A32CD0}" srcOrd="2" destOrd="0" presId="urn:microsoft.com/office/officeart/2005/8/layout/lProcess2"/>
    <dgm:cxn modelId="{A4F999E4-E252-4EDA-A3B7-29ABF3808CAE}" type="presParOf" srcId="{86CB6EE5-67C8-44C0-9BA5-0324A31A2234}" destId="{F3BE8545-1A3E-44E9-9ACD-98B26E5D69E0}" srcOrd="3" destOrd="0" presId="urn:microsoft.com/office/officeart/2005/8/layout/lProcess2"/>
    <dgm:cxn modelId="{8FDA7ACC-143D-4A18-AF56-52D2EC986B6F}" type="presParOf" srcId="{86CB6EE5-67C8-44C0-9BA5-0324A31A2234}" destId="{7E6718F1-3111-40CC-AD31-722AC832738A}" srcOrd="4" destOrd="0" presId="urn:microsoft.com/office/officeart/2005/8/layout/lProcess2"/>
    <dgm:cxn modelId="{8D2F41C0-D9F6-462D-9CE7-79C0EF62B558}" type="presParOf" srcId="{86CB6EE5-67C8-44C0-9BA5-0324A31A2234}" destId="{6530EE81-F90B-4483-B9B2-57685476183B}" srcOrd="5" destOrd="0" presId="urn:microsoft.com/office/officeart/2005/8/layout/lProcess2"/>
    <dgm:cxn modelId="{E45239DD-9D10-4CDA-9619-A2C96F107D53}" type="presParOf" srcId="{86CB6EE5-67C8-44C0-9BA5-0324A31A2234}" destId="{05BC313E-1135-49DF-8F0A-8E366D789F32}" srcOrd="6" destOrd="0" presId="urn:microsoft.com/office/officeart/2005/8/layout/lProcess2"/>
    <dgm:cxn modelId="{83189B23-8F21-44ED-A221-4467DFF46C87}" type="presParOf" srcId="{86CB6EE5-67C8-44C0-9BA5-0324A31A2234}" destId="{CB8E1822-0C0C-4653-802B-EF5D95E59F6E}" srcOrd="7" destOrd="0" presId="urn:microsoft.com/office/officeart/2005/8/layout/lProcess2"/>
    <dgm:cxn modelId="{F03FB871-EB8D-44AE-B68E-7221D2D2EBEE}" type="presParOf" srcId="{86CB6EE5-67C8-44C0-9BA5-0324A31A2234}" destId="{3EEF71E0-2672-44AE-B507-2790D198C3BC}" srcOrd="8" destOrd="0" presId="urn:microsoft.com/office/officeart/2005/8/layout/lProcess2"/>
    <dgm:cxn modelId="{33C154E6-C76E-497A-BCF3-B018ABA8B523}" type="presParOf" srcId="{86CB6EE5-67C8-44C0-9BA5-0324A31A2234}" destId="{23D6B145-29F8-4CDC-850C-07968A1ADC1C}" srcOrd="9" destOrd="0" presId="urn:microsoft.com/office/officeart/2005/8/layout/lProcess2"/>
    <dgm:cxn modelId="{849FDBB2-7227-4ED9-81C2-6855C33A8CFF}" type="presParOf" srcId="{86CB6EE5-67C8-44C0-9BA5-0324A31A2234}" destId="{2CB644E0-A3CB-4C2D-8721-513EE087D574}" srcOrd="10" destOrd="0" presId="urn:microsoft.com/office/officeart/2005/8/layout/lProcess2"/>
    <dgm:cxn modelId="{AF25D128-C535-4F93-A679-50D390F22818}" type="presParOf" srcId="{86CB6EE5-67C8-44C0-9BA5-0324A31A2234}" destId="{E313DE7B-7D90-490C-AE39-042198917551}" srcOrd="11" destOrd="0" presId="urn:microsoft.com/office/officeart/2005/8/layout/lProcess2"/>
    <dgm:cxn modelId="{FC504EB9-1908-4543-882C-215207B680A1}" type="presParOf" srcId="{86CB6EE5-67C8-44C0-9BA5-0324A31A2234}" destId="{EF1AA69F-1F3F-49D2-8231-5A078CCB44DF}" srcOrd="12" destOrd="0" presId="urn:microsoft.com/office/officeart/2005/8/layout/lProcess2"/>
    <dgm:cxn modelId="{6F37770A-69B5-46DF-9D8C-6BE07A8C6685}" type="presParOf" srcId="{86CB6EE5-67C8-44C0-9BA5-0324A31A2234}" destId="{3ADFA3A4-9290-42BB-A08F-C2CF79BB4295}" srcOrd="13" destOrd="0" presId="urn:microsoft.com/office/officeart/2005/8/layout/lProcess2"/>
    <dgm:cxn modelId="{BABF33C0-73DE-47E3-9890-DBA6F4F43DC3}" type="presParOf" srcId="{86CB6EE5-67C8-44C0-9BA5-0324A31A2234}" destId="{4EA2CCE6-3E63-46FA-BAC5-9C3479CCCE7E}" srcOrd="14" destOrd="0" presId="urn:microsoft.com/office/officeart/2005/8/layout/lProcess2"/>
    <dgm:cxn modelId="{46932B0C-94F3-4C02-A5B1-03CED8FE0A3F}" type="presParOf" srcId="{86CB6EE5-67C8-44C0-9BA5-0324A31A2234}" destId="{F7D94C3D-699D-419D-8BF0-F796306F925A}" srcOrd="15" destOrd="0" presId="urn:microsoft.com/office/officeart/2005/8/layout/lProcess2"/>
    <dgm:cxn modelId="{B9296324-7343-4003-B93D-1315865B78BE}" type="presParOf" srcId="{86CB6EE5-67C8-44C0-9BA5-0324A31A2234}" destId="{6CFA2C2F-E444-4576-B670-3517E2495947}" srcOrd="16" destOrd="0" presId="urn:microsoft.com/office/officeart/2005/8/layout/lProcess2"/>
    <dgm:cxn modelId="{08F66FD6-A1AD-4C50-B1CF-7924823BAD16}" type="presParOf" srcId="{86CB6EE5-67C8-44C0-9BA5-0324A31A2234}" destId="{99AF9FBE-A222-439A-BB30-E2E3B72B23A6}" srcOrd="17" destOrd="0" presId="urn:microsoft.com/office/officeart/2005/8/layout/lProcess2"/>
    <dgm:cxn modelId="{C75497CA-595E-4985-9E96-E4D76C948169}" type="presParOf" srcId="{86CB6EE5-67C8-44C0-9BA5-0324A31A2234}" destId="{3E9883E8-FC05-4021-8E09-0CAAD7404C0B}" srcOrd="18" destOrd="0" presId="urn:microsoft.com/office/officeart/2005/8/layout/lProcess2"/>
    <dgm:cxn modelId="{86D4B467-88D8-4642-B0A4-CCE40E57486B}" type="presParOf" srcId="{71456FB8-488D-45FB-9BB9-FC6C5138FB10}" destId="{197BFD5F-F7FA-4F2B-B010-AAEAAAAA2D82}" srcOrd="9" destOrd="0" presId="urn:microsoft.com/office/officeart/2005/8/layout/lProcess2"/>
    <dgm:cxn modelId="{8E9E6BA2-AD57-4B5B-B7C9-AE1F6868E6C5}" type="presParOf" srcId="{71456FB8-488D-45FB-9BB9-FC6C5138FB10}" destId="{8F0E7F1E-C9CB-443D-86BC-DC1E0321A4F7}" srcOrd="10" destOrd="0" presId="urn:microsoft.com/office/officeart/2005/8/layout/lProcess2"/>
    <dgm:cxn modelId="{5B801C0D-FA1A-4B74-AAC1-5AB4F55A8420}" type="presParOf" srcId="{8F0E7F1E-C9CB-443D-86BC-DC1E0321A4F7}" destId="{E0468245-44B4-406B-9B4C-00209FBCC6F1}" srcOrd="0" destOrd="0" presId="urn:microsoft.com/office/officeart/2005/8/layout/lProcess2"/>
    <dgm:cxn modelId="{C0CBFF1A-B8DA-4D20-8223-6A709DDF5527}" type="presParOf" srcId="{8F0E7F1E-C9CB-443D-86BC-DC1E0321A4F7}" destId="{549ADDD7-15D0-4A61-B61E-A5A097C0641C}" srcOrd="1" destOrd="0" presId="urn:microsoft.com/office/officeart/2005/8/layout/lProcess2"/>
    <dgm:cxn modelId="{5DF3D633-1499-4372-93B9-27539161A3C0}" type="presParOf" srcId="{8F0E7F1E-C9CB-443D-86BC-DC1E0321A4F7}" destId="{7A727011-B51A-46AE-A925-D1BC87E31D7A}" srcOrd="2" destOrd="0" presId="urn:microsoft.com/office/officeart/2005/8/layout/lProcess2"/>
    <dgm:cxn modelId="{8D0D68FF-C413-46EB-80A5-039967169BB9}" type="presParOf" srcId="{7A727011-B51A-46AE-A925-D1BC87E31D7A}" destId="{150A380B-0E1A-492B-A959-2ED41A792980}" srcOrd="0" destOrd="0" presId="urn:microsoft.com/office/officeart/2005/8/layout/lProcess2"/>
    <dgm:cxn modelId="{5E5B4DCA-4836-4489-AD0B-C77D1BD2EA2D}" type="presParOf" srcId="{150A380B-0E1A-492B-A959-2ED41A792980}" destId="{195ADF0F-BA7D-4D4E-A90B-D931AE102128}" srcOrd="0" destOrd="0" presId="urn:microsoft.com/office/officeart/2005/8/layout/lProcess2"/>
    <dgm:cxn modelId="{A7BDAEDD-25AE-4AA5-B716-4CE0D692C05C}" type="presParOf" srcId="{150A380B-0E1A-492B-A959-2ED41A792980}" destId="{571F6FFD-5202-46C8-A17E-B0BA490D231F}" srcOrd="1" destOrd="0" presId="urn:microsoft.com/office/officeart/2005/8/layout/lProcess2"/>
    <dgm:cxn modelId="{3F77B275-D1AE-4BDD-AFE6-5BBEC6BBFBBB}" type="presParOf" srcId="{150A380B-0E1A-492B-A959-2ED41A792980}" destId="{8F44AC13-17E8-4296-96A1-96D425AF5F90}" srcOrd="2" destOrd="0" presId="urn:microsoft.com/office/officeart/2005/8/layout/lProcess2"/>
    <dgm:cxn modelId="{F14E3FC3-D3C3-4CB7-A315-1DEC4608AA0B}" type="presParOf" srcId="{150A380B-0E1A-492B-A959-2ED41A792980}" destId="{3F84F1C7-5FFD-4666-AFF6-0810B7BD5739}" srcOrd="3" destOrd="0" presId="urn:microsoft.com/office/officeart/2005/8/layout/lProcess2"/>
    <dgm:cxn modelId="{86EC83AF-D72D-489D-9FAE-D814C9A40A42}" type="presParOf" srcId="{150A380B-0E1A-492B-A959-2ED41A792980}" destId="{3D9B5C18-F8A8-410C-92DE-5139ACBF5AE1}" srcOrd="4" destOrd="0" presId="urn:microsoft.com/office/officeart/2005/8/layout/lProcess2"/>
    <dgm:cxn modelId="{4F885993-21F5-4114-8DE5-C493E2784969}" type="presParOf" srcId="{150A380B-0E1A-492B-A959-2ED41A792980}" destId="{5AD009B7-F3CE-4FB9-8B07-30D237BC8BA5}" srcOrd="5" destOrd="0" presId="urn:microsoft.com/office/officeart/2005/8/layout/lProcess2"/>
    <dgm:cxn modelId="{A027AFDD-C722-471D-B667-EDEE6CE25185}" type="presParOf" srcId="{150A380B-0E1A-492B-A959-2ED41A792980}" destId="{55D2C28B-BC50-488E-A5FC-EA4424209D1F}" srcOrd="6" destOrd="0" presId="urn:microsoft.com/office/officeart/2005/8/layout/lProcess2"/>
    <dgm:cxn modelId="{D5DABC8D-25EE-464B-960A-831340E52153}" type="presParOf" srcId="{150A380B-0E1A-492B-A959-2ED41A792980}" destId="{7EBF6471-0386-4EE9-89B1-D18DB4F62BFD}" srcOrd="7" destOrd="0" presId="urn:microsoft.com/office/officeart/2005/8/layout/lProcess2"/>
    <dgm:cxn modelId="{2F887C90-113B-4B2B-98A0-2093AED2D8DB}" type="presParOf" srcId="{150A380B-0E1A-492B-A959-2ED41A792980}" destId="{0EACC515-4A30-432E-A035-E7E33203B38F}" srcOrd="8" destOrd="0" presId="urn:microsoft.com/office/officeart/2005/8/layout/lProcess2"/>
    <dgm:cxn modelId="{7574A66C-9D31-49CB-958E-420F288B0407}" type="presParOf" srcId="{150A380B-0E1A-492B-A959-2ED41A792980}" destId="{4EF0BD23-26A9-4796-8057-CD22B20C973C}" srcOrd="9" destOrd="0" presId="urn:microsoft.com/office/officeart/2005/8/layout/lProcess2"/>
    <dgm:cxn modelId="{95D7AEAD-84FE-4A3B-AA82-501C3851BCF1}" type="presParOf" srcId="{150A380B-0E1A-492B-A959-2ED41A792980}" destId="{768DB892-FEC4-4D21-B16B-6BA187512392}" srcOrd="10" destOrd="0" presId="urn:microsoft.com/office/officeart/2005/8/layout/lProcess2"/>
    <dgm:cxn modelId="{D9C84C06-4960-4208-A469-75825F376E75}" type="presParOf" srcId="{150A380B-0E1A-492B-A959-2ED41A792980}" destId="{863601D2-C1E1-4652-B867-8380955B4E0A}" srcOrd="11" destOrd="0" presId="urn:microsoft.com/office/officeart/2005/8/layout/lProcess2"/>
    <dgm:cxn modelId="{4C6A43EF-11BE-4C62-B3A2-02F84F0F3446}" type="presParOf" srcId="{150A380B-0E1A-492B-A959-2ED41A792980}" destId="{FC4EF72E-C0D3-4CAC-9790-ACD846DA4D03}" srcOrd="12" destOrd="0" presId="urn:microsoft.com/office/officeart/2005/8/layout/lProcess2"/>
    <dgm:cxn modelId="{F05D5245-A227-4784-9852-ADFC2E298A47}" type="presParOf" srcId="{150A380B-0E1A-492B-A959-2ED41A792980}" destId="{5AC03937-789B-460D-BA70-C4FA518BFCF8}" srcOrd="13" destOrd="0" presId="urn:microsoft.com/office/officeart/2005/8/layout/lProcess2"/>
    <dgm:cxn modelId="{A854184B-B8DB-455A-A7C2-4E2021D127B8}" type="presParOf" srcId="{150A380B-0E1A-492B-A959-2ED41A792980}" destId="{6162F0D1-A0D2-47DA-9276-A41C0AA36681}" srcOrd="14" destOrd="0" presId="urn:microsoft.com/office/officeart/2005/8/layout/lProcess2"/>
    <dgm:cxn modelId="{D5C28604-3D8D-48E9-8E54-1500DF23204D}" type="presParOf" srcId="{150A380B-0E1A-492B-A959-2ED41A792980}" destId="{6927057C-6B84-40B0-B58B-109DF1CE57D4}" srcOrd="15" destOrd="0" presId="urn:microsoft.com/office/officeart/2005/8/layout/lProcess2"/>
    <dgm:cxn modelId="{C8CD1E1D-0253-491B-8E28-66D15C12D4D0}" type="presParOf" srcId="{150A380B-0E1A-492B-A959-2ED41A792980}" destId="{A4655EEE-0A55-48D0-9209-C8E625CB325E}" srcOrd="16" destOrd="0" presId="urn:microsoft.com/office/officeart/2005/8/layout/lProcess2"/>
    <dgm:cxn modelId="{9637D7A8-7F9E-4B91-9C88-97D063C07189}" type="presParOf" srcId="{150A380B-0E1A-492B-A959-2ED41A792980}" destId="{6D08912F-19BC-4936-AA6A-53D2183CF6E2}" srcOrd="17" destOrd="0" presId="urn:microsoft.com/office/officeart/2005/8/layout/lProcess2"/>
    <dgm:cxn modelId="{B90A8094-018D-45D6-B427-DB84FE4F9D06}" type="presParOf" srcId="{150A380B-0E1A-492B-A959-2ED41A792980}" destId="{8C7EE54D-65F8-458E-80D8-198BC7FC41B9}" srcOrd="18" destOrd="0" presId="urn:microsoft.com/office/officeart/2005/8/layout/lProcess2"/>
    <dgm:cxn modelId="{909F9645-6000-43AE-A5A7-535658A2476E}" type="presParOf" srcId="{150A380B-0E1A-492B-A959-2ED41A792980}" destId="{EFA18CA5-DFDF-4A88-A38E-97B63C5CBDFC}" srcOrd="19" destOrd="0" presId="urn:microsoft.com/office/officeart/2005/8/layout/lProcess2"/>
    <dgm:cxn modelId="{4A9F2949-61FE-4482-A029-71347B31A64E}" type="presParOf" srcId="{150A380B-0E1A-492B-A959-2ED41A792980}" destId="{F064F737-6C4D-4E7E-AA2B-AB0FF255780A}" srcOrd="20" destOrd="0" presId="urn:microsoft.com/office/officeart/2005/8/layout/lProcess2"/>
    <dgm:cxn modelId="{DDE4820B-4AD3-4405-81F2-FDD99D2D1DD0}" type="presParOf" srcId="{150A380B-0E1A-492B-A959-2ED41A792980}" destId="{D5BBA945-109A-44EB-A17F-CCDB8D5551B9}" srcOrd="21" destOrd="0" presId="urn:microsoft.com/office/officeart/2005/8/layout/lProcess2"/>
    <dgm:cxn modelId="{D74FFA08-37E3-40E3-A547-DA2BFD635FFD}" type="presParOf" srcId="{150A380B-0E1A-492B-A959-2ED41A792980}" destId="{267EE690-379A-4D01-9D31-F07CEC395D64}" srcOrd="2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10402F-A7D6-4911-8071-389FF38CC80F}" type="doc">
      <dgm:prSet loTypeId="urn:microsoft.com/office/officeart/2005/8/layout/rings+Icon" loCatId="officeonline" qsTypeId="urn:microsoft.com/office/officeart/2005/8/quickstyle/simple1" qsCatId="simple" csTypeId="urn:microsoft.com/office/officeart/2005/8/colors/colorful2" csCatId="colorful" phldr="1"/>
      <dgm:spPr/>
      <dgm:t>
        <a:bodyPr/>
        <a:lstStyle/>
        <a:p>
          <a:endParaRPr lang="en-US"/>
        </a:p>
      </dgm:t>
    </dgm:pt>
    <dgm:pt modelId="{6682BC5D-CDF8-4AD6-A3CB-E99DD49A816F}">
      <dgm:prSet phldrT="[Text]" custT="1"/>
      <dgm:spPr/>
      <dgm:t>
        <a:bodyPr/>
        <a:lstStyle/>
        <a:p>
          <a:r>
            <a:rPr lang="en-US" sz="2000" dirty="0"/>
            <a:t>Webinars</a:t>
          </a:r>
        </a:p>
      </dgm:t>
    </dgm:pt>
    <dgm:pt modelId="{E5847FDD-7A30-4C91-B4F9-8E1EA1A6ECB6}" type="parTrans" cxnId="{C85451AB-E32D-4C68-9941-2FCCDFE6CBA0}">
      <dgm:prSet/>
      <dgm:spPr/>
      <dgm:t>
        <a:bodyPr/>
        <a:lstStyle/>
        <a:p>
          <a:endParaRPr lang="en-US"/>
        </a:p>
      </dgm:t>
    </dgm:pt>
    <dgm:pt modelId="{8F3964B7-FB48-40B7-AC3A-4C362BD6C3B4}" type="sibTrans" cxnId="{C85451AB-E32D-4C68-9941-2FCCDFE6CBA0}">
      <dgm:prSet/>
      <dgm:spPr/>
      <dgm:t>
        <a:bodyPr/>
        <a:lstStyle/>
        <a:p>
          <a:endParaRPr lang="en-US"/>
        </a:p>
      </dgm:t>
    </dgm:pt>
    <dgm:pt modelId="{A873D424-A1A4-46A8-9AB6-26CEFF9EFAAA}">
      <dgm:prSet phldrT="[Text]" custT="1"/>
      <dgm:spPr/>
      <dgm:t>
        <a:bodyPr/>
        <a:lstStyle/>
        <a:p>
          <a:r>
            <a:rPr lang="en-US" sz="2000" dirty="0"/>
            <a:t>Manual</a:t>
          </a:r>
        </a:p>
      </dgm:t>
    </dgm:pt>
    <dgm:pt modelId="{13884668-9BBC-4874-8515-64E12A43220E}" type="parTrans" cxnId="{CB3F1BB9-DFED-43BC-B0F3-0E365DFC07F6}">
      <dgm:prSet/>
      <dgm:spPr/>
      <dgm:t>
        <a:bodyPr/>
        <a:lstStyle/>
        <a:p>
          <a:endParaRPr lang="en-US"/>
        </a:p>
      </dgm:t>
    </dgm:pt>
    <dgm:pt modelId="{B7928F38-C749-4DC5-A3E6-78144FE5AD8B}" type="sibTrans" cxnId="{CB3F1BB9-DFED-43BC-B0F3-0E365DFC07F6}">
      <dgm:prSet/>
      <dgm:spPr/>
      <dgm:t>
        <a:bodyPr/>
        <a:lstStyle/>
        <a:p>
          <a:endParaRPr lang="en-US"/>
        </a:p>
      </dgm:t>
    </dgm:pt>
    <dgm:pt modelId="{7FE8E665-89AD-4AF6-8B42-6FA234FC84DC}">
      <dgm:prSet phldrT="[Text]" custT="1"/>
      <dgm:spPr/>
      <dgm:t>
        <a:bodyPr/>
        <a:lstStyle/>
        <a:p>
          <a:r>
            <a:rPr lang="en-US" sz="2000" dirty="0"/>
            <a:t>Job Aids</a:t>
          </a:r>
        </a:p>
      </dgm:t>
    </dgm:pt>
    <dgm:pt modelId="{150E008D-D770-4B61-A5EE-D5A834F56A14}" type="sibTrans" cxnId="{23B31DF3-B013-43C5-8FDD-0B2106EB171F}">
      <dgm:prSet/>
      <dgm:spPr/>
      <dgm:t>
        <a:bodyPr/>
        <a:lstStyle/>
        <a:p>
          <a:endParaRPr lang="en-US"/>
        </a:p>
      </dgm:t>
    </dgm:pt>
    <dgm:pt modelId="{8D50E78A-83BA-4FF1-BD92-B792CDC774D9}" type="parTrans" cxnId="{23B31DF3-B013-43C5-8FDD-0B2106EB171F}">
      <dgm:prSet/>
      <dgm:spPr/>
      <dgm:t>
        <a:bodyPr/>
        <a:lstStyle/>
        <a:p>
          <a:endParaRPr lang="en-US"/>
        </a:p>
      </dgm:t>
    </dgm:pt>
    <dgm:pt modelId="{9792CFC8-7AF1-42D1-99C0-BDE627267232}" type="pres">
      <dgm:prSet presAssocID="{DF10402F-A7D6-4911-8071-389FF38CC80F}" presName="Name0" presStyleCnt="0">
        <dgm:presLayoutVars>
          <dgm:chMax val="7"/>
          <dgm:dir/>
          <dgm:resizeHandles val="exact"/>
        </dgm:presLayoutVars>
      </dgm:prSet>
      <dgm:spPr/>
    </dgm:pt>
    <dgm:pt modelId="{42648621-81E7-4066-A374-5D96666B3266}" type="pres">
      <dgm:prSet presAssocID="{DF10402F-A7D6-4911-8071-389FF38CC80F}" presName="ellipse1" presStyleLbl="vennNode1" presStyleIdx="0" presStyleCnt="3" custLinFactNeighborX="-1353" custLinFactNeighborY="68893">
        <dgm:presLayoutVars>
          <dgm:bulletEnabled val="1"/>
        </dgm:presLayoutVars>
      </dgm:prSet>
      <dgm:spPr/>
    </dgm:pt>
    <dgm:pt modelId="{A18A5167-FE49-4AF3-8EE5-32CCFABD5220}" type="pres">
      <dgm:prSet presAssocID="{DF10402F-A7D6-4911-8071-389FF38CC80F}" presName="ellipse2" presStyleLbl="vennNode1" presStyleIdx="1" presStyleCnt="3" custScaleX="105950" custScaleY="104655" custLinFactNeighborX="-10710" custLinFactNeighborY="-61445">
        <dgm:presLayoutVars>
          <dgm:bulletEnabled val="1"/>
        </dgm:presLayoutVars>
      </dgm:prSet>
      <dgm:spPr/>
    </dgm:pt>
    <dgm:pt modelId="{41B87863-A991-4D3C-974E-3081E7D60BAE}" type="pres">
      <dgm:prSet presAssocID="{DF10402F-A7D6-4911-8071-389FF38CC80F}" presName="ellipse3" presStyleLbl="vennNode1" presStyleIdx="2" presStyleCnt="3" custLinFactNeighborX="-26444" custLinFactNeighborY="71735">
        <dgm:presLayoutVars>
          <dgm:bulletEnabled val="1"/>
        </dgm:presLayoutVars>
      </dgm:prSet>
      <dgm:spPr/>
    </dgm:pt>
  </dgm:ptLst>
  <dgm:cxnLst>
    <dgm:cxn modelId="{D9BA042D-2403-49BE-AA70-CE7AD60ABD95}" type="presOf" srcId="{6682BC5D-CDF8-4AD6-A3CB-E99DD49A816F}" destId="{A18A5167-FE49-4AF3-8EE5-32CCFABD5220}" srcOrd="0" destOrd="0" presId="urn:microsoft.com/office/officeart/2005/8/layout/rings+Icon"/>
    <dgm:cxn modelId="{C41B5749-2BFE-4BCE-BBA3-515BFE8BE304}" type="presOf" srcId="{7FE8E665-89AD-4AF6-8B42-6FA234FC84DC}" destId="{42648621-81E7-4066-A374-5D96666B3266}" srcOrd="0" destOrd="0" presId="urn:microsoft.com/office/officeart/2005/8/layout/rings+Icon"/>
    <dgm:cxn modelId="{4037066D-1E4E-4366-809A-BBD842835764}" type="presOf" srcId="{A873D424-A1A4-46A8-9AB6-26CEFF9EFAAA}" destId="{41B87863-A991-4D3C-974E-3081E7D60BAE}" srcOrd="0" destOrd="0" presId="urn:microsoft.com/office/officeart/2005/8/layout/rings+Icon"/>
    <dgm:cxn modelId="{3EE03E79-EA09-4F1C-B5B9-BEFCD2F534AA}" type="presOf" srcId="{DF10402F-A7D6-4911-8071-389FF38CC80F}" destId="{9792CFC8-7AF1-42D1-99C0-BDE627267232}" srcOrd="0" destOrd="0" presId="urn:microsoft.com/office/officeart/2005/8/layout/rings+Icon"/>
    <dgm:cxn modelId="{C85451AB-E32D-4C68-9941-2FCCDFE6CBA0}" srcId="{DF10402F-A7D6-4911-8071-389FF38CC80F}" destId="{6682BC5D-CDF8-4AD6-A3CB-E99DD49A816F}" srcOrd="1" destOrd="0" parTransId="{E5847FDD-7A30-4C91-B4F9-8E1EA1A6ECB6}" sibTransId="{8F3964B7-FB48-40B7-AC3A-4C362BD6C3B4}"/>
    <dgm:cxn modelId="{CB3F1BB9-DFED-43BC-B0F3-0E365DFC07F6}" srcId="{DF10402F-A7D6-4911-8071-389FF38CC80F}" destId="{A873D424-A1A4-46A8-9AB6-26CEFF9EFAAA}" srcOrd="2" destOrd="0" parTransId="{13884668-9BBC-4874-8515-64E12A43220E}" sibTransId="{B7928F38-C749-4DC5-A3E6-78144FE5AD8B}"/>
    <dgm:cxn modelId="{23B31DF3-B013-43C5-8FDD-0B2106EB171F}" srcId="{DF10402F-A7D6-4911-8071-389FF38CC80F}" destId="{7FE8E665-89AD-4AF6-8B42-6FA234FC84DC}" srcOrd="0" destOrd="0" parTransId="{8D50E78A-83BA-4FF1-BD92-B792CDC774D9}" sibTransId="{150E008D-D770-4B61-A5EE-D5A834F56A14}"/>
    <dgm:cxn modelId="{E8AF5AD3-9E42-49F7-B90D-BA15F58C2AA2}" type="presParOf" srcId="{9792CFC8-7AF1-42D1-99C0-BDE627267232}" destId="{42648621-81E7-4066-A374-5D96666B3266}" srcOrd="0" destOrd="0" presId="urn:microsoft.com/office/officeart/2005/8/layout/rings+Icon"/>
    <dgm:cxn modelId="{44E11493-23EE-4FB8-986B-C7CB7A6640A6}" type="presParOf" srcId="{9792CFC8-7AF1-42D1-99C0-BDE627267232}" destId="{A18A5167-FE49-4AF3-8EE5-32CCFABD5220}" srcOrd="1" destOrd="0" presId="urn:microsoft.com/office/officeart/2005/8/layout/rings+Icon"/>
    <dgm:cxn modelId="{E0EF5979-178C-4731-8017-12801E857B8E}" type="presParOf" srcId="{9792CFC8-7AF1-42D1-99C0-BDE627267232}" destId="{41B87863-A991-4D3C-974E-3081E7D60BAE}" srcOrd="2"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14AD4F-99DF-42A1-B872-7638CC3AA674}"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301093E4-D715-460E-A66E-622B3B2A9FE9}">
      <dgm:prSet phldrT="[Text]" custT="1"/>
      <dgm:spPr/>
      <dgm:t>
        <a:bodyPr/>
        <a:lstStyle/>
        <a:p>
          <a:r>
            <a:rPr lang="en-US" sz="1800" b="1" dirty="0"/>
            <a:t>STARS Forms Overview (once only, 4/12/18)</a:t>
          </a:r>
        </a:p>
      </dgm:t>
    </dgm:pt>
    <dgm:pt modelId="{899F4910-12A6-4E0C-B2E7-DB0D7E62FB1F}" type="parTrans" cxnId="{CF71ACAD-F98F-4166-B97F-4C167191A379}">
      <dgm:prSet/>
      <dgm:spPr/>
      <dgm:t>
        <a:bodyPr/>
        <a:lstStyle/>
        <a:p>
          <a:endParaRPr lang="en-US"/>
        </a:p>
      </dgm:t>
    </dgm:pt>
    <dgm:pt modelId="{CAACF2A0-53A3-495B-9AC2-99ACA37BB87B}" type="sibTrans" cxnId="{CF71ACAD-F98F-4166-B97F-4C167191A379}">
      <dgm:prSet/>
      <dgm:spPr/>
      <dgm:t>
        <a:bodyPr/>
        <a:lstStyle/>
        <a:p>
          <a:endParaRPr lang="en-US"/>
        </a:p>
      </dgm:t>
    </dgm:pt>
    <dgm:pt modelId="{EF3DBDD1-551B-4316-BB10-5D010071BF56}">
      <dgm:prSet phldrT="[Text]" custT="1"/>
      <dgm:spPr/>
      <dgm:t>
        <a:bodyPr/>
        <a:lstStyle/>
        <a:p>
          <a:r>
            <a:rPr lang="en-US" sz="1800" b="1" dirty="0"/>
            <a:t>Entering Team Members (monthly through July)</a:t>
          </a:r>
        </a:p>
      </dgm:t>
    </dgm:pt>
    <dgm:pt modelId="{8B9664F7-669F-4ABE-84A4-03237D0034EA}" type="parTrans" cxnId="{157A5A35-4D38-48F8-9205-C59F207D71E7}">
      <dgm:prSet/>
      <dgm:spPr/>
      <dgm:t>
        <a:bodyPr/>
        <a:lstStyle/>
        <a:p>
          <a:endParaRPr lang="en-US"/>
        </a:p>
      </dgm:t>
    </dgm:pt>
    <dgm:pt modelId="{B2094911-68CD-4B07-8AD9-8C80A60FC3E3}" type="sibTrans" cxnId="{157A5A35-4D38-48F8-9205-C59F207D71E7}">
      <dgm:prSet/>
      <dgm:spPr/>
      <dgm:t>
        <a:bodyPr/>
        <a:lstStyle/>
        <a:p>
          <a:endParaRPr lang="en-US"/>
        </a:p>
      </dgm:t>
    </dgm:pt>
    <dgm:pt modelId="{FDBD17AD-422D-442E-A0B5-2A518883B59E}">
      <dgm:prSet phldrT="[Text]" custT="1"/>
      <dgm:spPr/>
      <dgm:t>
        <a:bodyPr/>
        <a:lstStyle/>
        <a:p>
          <a:r>
            <a:rPr lang="en-US" sz="1800" b="1" dirty="0"/>
            <a:t>Beneficiary Contact Form (twice monthly)</a:t>
          </a:r>
        </a:p>
      </dgm:t>
    </dgm:pt>
    <dgm:pt modelId="{E9F31B92-9047-4B38-AD8C-CE30F8E94762}" type="parTrans" cxnId="{0983DB53-9D4E-4A69-A17B-0DA5AC3B7E37}">
      <dgm:prSet/>
      <dgm:spPr/>
      <dgm:t>
        <a:bodyPr/>
        <a:lstStyle/>
        <a:p>
          <a:endParaRPr lang="en-US"/>
        </a:p>
      </dgm:t>
    </dgm:pt>
    <dgm:pt modelId="{9A1B0DBD-2DDB-46BB-B7BD-7AFDFE101969}" type="sibTrans" cxnId="{0983DB53-9D4E-4A69-A17B-0DA5AC3B7E37}">
      <dgm:prSet/>
      <dgm:spPr/>
      <dgm:t>
        <a:bodyPr/>
        <a:lstStyle/>
        <a:p>
          <a:endParaRPr lang="en-US"/>
        </a:p>
      </dgm:t>
    </dgm:pt>
    <dgm:pt modelId="{246B4338-83F2-4658-8351-BC4191880E86}">
      <dgm:prSet phldrT="[Text]"/>
      <dgm:spPr/>
      <dgm:t>
        <a:bodyPr/>
        <a:lstStyle/>
        <a:p>
          <a:r>
            <a:rPr lang="en-US" dirty="0"/>
            <a:t>For Directors and Administrators and their designees </a:t>
          </a:r>
        </a:p>
      </dgm:t>
    </dgm:pt>
    <dgm:pt modelId="{FAE9567F-5DDC-458E-8320-32BB69CD2B32}" type="parTrans" cxnId="{68887311-7983-4EA3-88BC-3E4F456410AA}">
      <dgm:prSet/>
      <dgm:spPr/>
      <dgm:t>
        <a:bodyPr/>
        <a:lstStyle/>
        <a:p>
          <a:endParaRPr lang="en-US"/>
        </a:p>
      </dgm:t>
    </dgm:pt>
    <dgm:pt modelId="{39B2B532-9B7C-452E-9B03-6B63585325CD}" type="sibTrans" cxnId="{68887311-7983-4EA3-88BC-3E4F456410AA}">
      <dgm:prSet/>
      <dgm:spPr/>
      <dgm:t>
        <a:bodyPr/>
        <a:lstStyle/>
        <a:p>
          <a:endParaRPr lang="en-US"/>
        </a:p>
      </dgm:t>
    </dgm:pt>
    <dgm:pt modelId="{C27E4B4E-BB81-4B62-839E-A293258189A2}">
      <dgm:prSet phldrT="[Text]"/>
      <dgm:spPr/>
      <dgm:t>
        <a:bodyPr/>
        <a:lstStyle/>
        <a:p>
          <a:r>
            <a:rPr lang="en-US" dirty="0"/>
            <a:t>For anyone with the capability</a:t>
          </a:r>
        </a:p>
      </dgm:t>
    </dgm:pt>
    <dgm:pt modelId="{6624DB54-CE32-436D-A526-4A1D9C4600FC}" type="parTrans" cxnId="{7D242793-D268-4E8A-9EB9-B23BFEF6DE8F}">
      <dgm:prSet/>
      <dgm:spPr/>
      <dgm:t>
        <a:bodyPr/>
        <a:lstStyle/>
        <a:p>
          <a:endParaRPr lang="en-US"/>
        </a:p>
      </dgm:t>
    </dgm:pt>
    <dgm:pt modelId="{C708F355-3465-49F3-91FE-0F5B449EB794}" type="sibTrans" cxnId="{7D242793-D268-4E8A-9EB9-B23BFEF6DE8F}">
      <dgm:prSet/>
      <dgm:spPr/>
      <dgm:t>
        <a:bodyPr/>
        <a:lstStyle/>
        <a:p>
          <a:endParaRPr lang="en-US"/>
        </a:p>
      </dgm:t>
    </dgm:pt>
    <dgm:pt modelId="{8AFFC4A1-631C-48D0-B52E-9992DAF581E8}">
      <dgm:prSet phldrT="[Text]"/>
      <dgm:spPr/>
      <dgm:t>
        <a:bodyPr/>
        <a:lstStyle/>
        <a:p>
          <a:r>
            <a:rPr lang="en-US" dirty="0"/>
            <a:t>For all users (r</a:t>
          </a:r>
          <a:r>
            <a:rPr lang="en-US" dirty="0">
              <a:effectLst/>
              <a:latin typeface="+mn-lt"/>
              <a:ea typeface="+mn-ea"/>
              <a:cs typeface="+mn-cs"/>
            </a:rPr>
            <a:t>epresentatives from past groups and the group preparing for their start date; </a:t>
          </a:r>
          <a:br>
            <a:rPr lang="en-US" dirty="0">
              <a:effectLst/>
              <a:latin typeface="+mn-lt"/>
              <a:ea typeface="+mn-ea"/>
              <a:cs typeface="+mn-cs"/>
            </a:rPr>
          </a:br>
          <a:r>
            <a:rPr lang="en-US" dirty="0">
              <a:effectLst/>
              <a:latin typeface="+mn-lt"/>
              <a:ea typeface="+mn-ea"/>
              <a:cs typeface="+mn-cs"/>
            </a:rPr>
            <a:t>not future groups)</a:t>
          </a:r>
          <a:r>
            <a:rPr lang="en-US" dirty="0"/>
            <a:t>  </a:t>
          </a:r>
        </a:p>
      </dgm:t>
    </dgm:pt>
    <dgm:pt modelId="{FEEADA39-646D-464A-A2EA-045653164B6E}" type="parTrans" cxnId="{C3B649C2-5004-496A-B467-C3958B064AC8}">
      <dgm:prSet/>
      <dgm:spPr/>
      <dgm:t>
        <a:bodyPr/>
        <a:lstStyle/>
        <a:p>
          <a:endParaRPr lang="en-US"/>
        </a:p>
      </dgm:t>
    </dgm:pt>
    <dgm:pt modelId="{FFA210B3-1B9A-443D-B2E2-E64157F0BF1A}" type="sibTrans" cxnId="{C3B649C2-5004-496A-B467-C3958B064AC8}">
      <dgm:prSet/>
      <dgm:spPr/>
      <dgm:t>
        <a:bodyPr/>
        <a:lstStyle/>
        <a:p>
          <a:endParaRPr lang="en-US"/>
        </a:p>
      </dgm:t>
    </dgm:pt>
    <dgm:pt modelId="{A8F41AEA-78B9-4E14-8941-3CA72E46017E}">
      <dgm:prSet phldrT="[Text]" custT="1"/>
      <dgm:spPr/>
      <dgm:t>
        <a:bodyPr/>
        <a:lstStyle/>
        <a:p>
          <a:r>
            <a:rPr lang="en-US" sz="1800" b="1" dirty="0"/>
            <a:t>Group and Media Outreach (monthly)</a:t>
          </a:r>
        </a:p>
      </dgm:t>
    </dgm:pt>
    <dgm:pt modelId="{BBE8A999-00B2-43C1-B6BC-AE1366EC9BF5}" type="parTrans" cxnId="{79EB4556-23F6-4A30-A89B-8D898BC9F522}">
      <dgm:prSet/>
      <dgm:spPr/>
      <dgm:t>
        <a:bodyPr/>
        <a:lstStyle/>
        <a:p>
          <a:endParaRPr lang="en-US"/>
        </a:p>
      </dgm:t>
    </dgm:pt>
    <dgm:pt modelId="{8DE8B81C-A3C6-4BFE-A5D9-18857DF3EE6E}" type="sibTrans" cxnId="{79EB4556-23F6-4A30-A89B-8D898BC9F522}">
      <dgm:prSet/>
      <dgm:spPr/>
      <dgm:t>
        <a:bodyPr/>
        <a:lstStyle/>
        <a:p>
          <a:endParaRPr lang="en-US"/>
        </a:p>
      </dgm:t>
    </dgm:pt>
    <dgm:pt modelId="{39D03066-D4BA-4E1E-9B6E-9D3F7ACC1C44}">
      <dgm:prSet phldrT="[Text]"/>
      <dgm:spPr/>
      <dgm:t>
        <a:bodyPr/>
        <a:lstStyle/>
        <a:p>
          <a:r>
            <a:rPr lang="en-US" dirty="0"/>
            <a:t>For all users (r</a:t>
          </a:r>
          <a:r>
            <a:rPr lang="en-US" dirty="0">
              <a:effectLst/>
              <a:latin typeface="+mn-lt"/>
              <a:ea typeface="+mn-ea"/>
              <a:cs typeface="+mn-cs"/>
            </a:rPr>
            <a:t>epresentatives from past groups and the group preparing for their start date; </a:t>
          </a:r>
          <a:br>
            <a:rPr lang="en-US" dirty="0">
              <a:effectLst/>
              <a:latin typeface="+mn-lt"/>
              <a:ea typeface="+mn-ea"/>
              <a:cs typeface="+mn-cs"/>
            </a:rPr>
          </a:br>
          <a:r>
            <a:rPr lang="en-US" dirty="0">
              <a:effectLst/>
              <a:latin typeface="+mn-lt"/>
              <a:ea typeface="+mn-ea"/>
              <a:cs typeface="+mn-cs"/>
            </a:rPr>
            <a:t>not future groups)</a:t>
          </a:r>
          <a:r>
            <a:rPr lang="en-US" dirty="0"/>
            <a:t>  </a:t>
          </a:r>
        </a:p>
      </dgm:t>
    </dgm:pt>
    <dgm:pt modelId="{BC93C2F2-DD0A-40D6-B6D4-3F5A529499E2}" type="parTrans" cxnId="{404B5F33-F1F8-4838-9003-1AD1D45303D4}">
      <dgm:prSet/>
      <dgm:spPr/>
      <dgm:t>
        <a:bodyPr/>
        <a:lstStyle/>
        <a:p>
          <a:endParaRPr lang="en-US"/>
        </a:p>
      </dgm:t>
    </dgm:pt>
    <dgm:pt modelId="{3A44C4E9-DD62-4CE0-B836-8D3B4557A64C}" type="sibTrans" cxnId="{404B5F33-F1F8-4838-9003-1AD1D45303D4}">
      <dgm:prSet/>
      <dgm:spPr/>
      <dgm:t>
        <a:bodyPr/>
        <a:lstStyle/>
        <a:p>
          <a:endParaRPr lang="en-US"/>
        </a:p>
      </dgm:t>
    </dgm:pt>
    <dgm:pt modelId="{A013F16B-801B-4853-8B5B-9661CBD0F2B1}">
      <dgm:prSet phldrT="[Text]" custT="1"/>
      <dgm:spPr/>
      <dgm:t>
        <a:bodyPr/>
        <a:lstStyle/>
        <a:p>
          <a:r>
            <a:rPr lang="en-US" sz="1800" b="1" dirty="0"/>
            <a:t>Reports/Searches (monthly, starting in June)</a:t>
          </a:r>
        </a:p>
      </dgm:t>
    </dgm:pt>
    <dgm:pt modelId="{557DB7AE-E1DB-4362-8008-0911E4590891}" type="parTrans" cxnId="{F2D7CB16-B3A3-4D20-8D40-7C94E0B5EEEB}">
      <dgm:prSet/>
      <dgm:spPr/>
      <dgm:t>
        <a:bodyPr/>
        <a:lstStyle/>
        <a:p>
          <a:endParaRPr lang="en-US"/>
        </a:p>
      </dgm:t>
    </dgm:pt>
    <dgm:pt modelId="{EE147A35-490A-4CCC-855A-1DF622DE7570}" type="sibTrans" cxnId="{F2D7CB16-B3A3-4D20-8D40-7C94E0B5EEEB}">
      <dgm:prSet/>
      <dgm:spPr/>
      <dgm:t>
        <a:bodyPr/>
        <a:lstStyle/>
        <a:p>
          <a:endParaRPr lang="en-US"/>
        </a:p>
      </dgm:t>
    </dgm:pt>
    <dgm:pt modelId="{2073B5ED-9E9E-46CC-96E6-E4425EB8822C}">
      <dgm:prSet phldrT="[Text]"/>
      <dgm:spPr/>
      <dgm:t>
        <a:bodyPr/>
        <a:lstStyle/>
        <a:p>
          <a:r>
            <a:rPr lang="en-US" dirty="0"/>
            <a:t>For anyone with the capability</a:t>
          </a:r>
        </a:p>
      </dgm:t>
    </dgm:pt>
    <dgm:pt modelId="{A3118695-7A82-4CED-9E9E-C108B4F86010}" type="parTrans" cxnId="{B0561288-C0AC-4CDE-BB85-857E6D13EFEA}">
      <dgm:prSet/>
      <dgm:spPr/>
      <dgm:t>
        <a:bodyPr/>
        <a:lstStyle/>
        <a:p>
          <a:endParaRPr lang="en-US"/>
        </a:p>
      </dgm:t>
    </dgm:pt>
    <dgm:pt modelId="{97AD1DF1-A89B-48F4-AC16-4104B2736AB9}" type="sibTrans" cxnId="{B0561288-C0AC-4CDE-BB85-857E6D13EFEA}">
      <dgm:prSet/>
      <dgm:spPr/>
      <dgm:t>
        <a:bodyPr/>
        <a:lstStyle/>
        <a:p>
          <a:endParaRPr lang="en-US"/>
        </a:p>
      </dgm:t>
    </dgm:pt>
    <dgm:pt modelId="{9D939D9E-8AB9-4656-8B15-E7B864FD6918}" type="pres">
      <dgm:prSet presAssocID="{3B14AD4F-99DF-42A1-B872-7638CC3AA674}" presName="linear" presStyleCnt="0">
        <dgm:presLayoutVars>
          <dgm:dir/>
          <dgm:animLvl val="lvl"/>
          <dgm:resizeHandles val="exact"/>
        </dgm:presLayoutVars>
      </dgm:prSet>
      <dgm:spPr/>
    </dgm:pt>
    <dgm:pt modelId="{4998625A-3CEF-4B26-8DB9-206B82AACE03}" type="pres">
      <dgm:prSet presAssocID="{301093E4-D715-460E-A66E-622B3B2A9FE9}" presName="parentLin" presStyleCnt="0"/>
      <dgm:spPr/>
    </dgm:pt>
    <dgm:pt modelId="{E22D9EC7-34C5-4548-90B9-3619F16D2F82}" type="pres">
      <dgm:prSet presAssocID="{301093E4-D715-460E-A66E-622B3B2A9FE9}" presName="parentLeftMargin" presStyleLbl="node1" presStyleIdx="0" presStyleCnt="5"/>
      <dgm:spPr/>
    </dgm:pt>
    <dgm:pt modelId="{D7E40ED3-E917-4E36-9F50-47572823F3C4}" type="pres">
      <dgm:prSet presAssocID="{301093E4-D715-460E-A66E-622B3B2A9FE9}" presName="parentText" presStyleLbl="node1" presStyleIdx="0" presStyleCnt="5">
        <dgm:presLayoutVars>
          <dgm:chMax val="0"/>
          <dgm:bulletEnabled val="1"/>
        </dgm:presLayoutVars>
      </dgm:prSet>
      <dgm:spPr/>
    </dgm:pt>
    <dgm:pt modelId="{5A3CAF5E-D7E0-428C-94B6-22712AA6E562}" type="pres">
      <dgm:prSet presAssocID="{301093E4-D715-460E-A66E-622B3B2A9FE9}" presName="negativeSpace" presStyleCnt="0"/>
      <dgm:spPr/>
    </dgm:pt>
    <dgm:pt modelId="{803F0F95-16DC-4639-BC43-F2707D2C0DED}" type="pres">
      <dgm:prSet presAssocID="{301093E4-D715-460E-A66E-622B3B2A9FE9}" presName="childText" presStyleLbl="conFgAcc1" presStyleIdx="0" presStyleCnt="5">
        <dgm:presLayoutVars>
          <dgm:bulletEnabled val="1"/>
        </dgm:presLayoutVars>
      </dgm:prSet>
      <dgm:spPr/>
    </dgm:pt>
    <dgm:pt modelId="{71BF6725-CF9E-46D8-A144-2C1C7BAD43C9}" type="pres">
      <dgm:prSet presAssocID="{CAACF2A0-53A3-495B-9AC2-99ACA37BB87B}" presName="spaceBetweenRectangles" presStyleCnt="0"/>
      <dgm:spPr/>
    </dgm:pt>
    <dgm:pt modelId="{E4508BFD-D949-4A39-9357-A86986B766A9}" type="pres">
      <dgm:prSet presAssocID="{EF3DBDD1-551B-4316-BB10-5D010071BF56}" presName="parentLin" presStyleCnt="0"/>
      <dgm:spPr/>
    </dgm:pt>
    <dgm:pt modelId="{D3C222B5-5AB0-47B9-A9B0-FB98530B19CB}" type="pres">
      <dgm:prSet presAssocID="{EF3DBDD1-551B-4316-BB10-5D010071BF56}" presName="parentLeftMargin" presStyleLbl="node1" presStyleIdx="0" presStyleCnt="5"/>
      <dgm:spPr/>
    </dgm:pt>
    <dgm:pt modelId="{0ED5DF0D-CECC-4AC5-A253-0B2F580F9DAA}" type="pres">
      <dgm:prSet presAssocID="{EF3DBDD1-551B-4316-BB10-5D010071BF56}" presName="parentText" presStyleLbl="node1" presStyleIdx="1" presStyleCnt="5">
        <dgm:presLayoutVars>
          <dgm:chMax val="0"/>
          <dgm:bulletEnabled val="1"/>
        </dgm:presLayoutVars>
      </dgm:prSet>
      <dgm:spPr/>
    </dgm:pt>
    <dgm:pt modelId="{78E73DAC-9058-479E-A50E-DAAFCF3ECDCB}" type="pres">
      <dgm:prSet presAssocID="{EF3DBDD1-551B-4316-BB10-5D010071BF56}" presName="negativeSpace" presStyleCnt="0"/>
      <dgm:spPr/>
    </dgm:pt>
    <dgm:pt modelId="{E79BB08D-D8A8-43CA-842A-4CC47D2C10B2}" type="pres">
      <dgm:prSet presAssocID="{EF3DBDD1-551B-4316-BB10-5D010071BF56}" presName="childText" presStyleLbl="conFgAcc1" presStyleIdx="1" presStyleCnt="5">
        <dgm:presLayoutVars>
          <dgm:bulletEnabled val="1"/>
        </dgm:presLayoutVars>
      </dgm:prSet>
      <dgm:spPr/>
    </dgm:pt>
    <dgm:pt modelId="{47F06870-7DD0-4C4E-9156-5E1122F3BD43}" type="pres">
      <dgm:prSet presAssocID="{B2094911-68CD-4B07-8AD9-8C80A60FC3E3}" presName="spaceBetweenRectangles" presStyleCnt="0"/>
      <dgm:spPr/>
    </dgm:pt>
    <dgm:pt modelId="{6976A22C-2162-4B6F-A535-C5ECA1550B6C}" type="pres">
      <dgm:prSet presAssocID="{FDBD17AD-422D-442E-A0B5-2A518883B59E}" presName="parentLin" presStyleCnt="0"/>
      <dgm:spPr/>
    </dgm:pt>
    <dgm:pt modelId="{2E0BD504-F67B-44AB-83E8-DC2620857099}" type="pres">
      <dgm:prSet presAssocID="{FDBD17AD-422D-442E-A0B5-2A518883B59E}" presName="parentLeftMargin" presStyleLbl="node1" presStyleIdx="1" presStyleCnt="5"/>
      <dgm:spPr/>
    </dgm:pt>
    <dgm:pt modelId="{481D7978-1987-4856-B738-5A9AED3D3A10}" type="pres">
      <dgm:prSet presAssocID="{FDBD17AD-422D-442E-A0B5-2A518883B59E}" presName="parentText" presStyleLbl="node1" presStyleIdx="2" presStyleCnt="5">
        <dgm:presLayoutVars>
          <dgm:chMax val="0"/>
          <dgm:bulletEnabled val="1"/>
        </dgm:presLayoutVars>
      </dgm:prSet>
      <dgm:spPr/>
    </dgm:pt>
    <dgm:pt modelId="{84873B2E-8925-416E-B44C-1626AFF3DEC3}" type="pres">
      <dgm:prSet presAssocID="{FDBD17AD-422D-442E-A0B5-2A518883B59E}" presName="negativeSpace" presStyleCnt="0"/>
      <dgm:spPr/>
    </dgm:pt>
    <dgm:pt modelId="{D3441829-B585-46FB-86F3-40BA2E2596AB}" type="pres">
      <dgm:prSet presAssocID="{FDBD17AD-422D-442E-A0B5-2A518883B59E}" presName="childText" presStyleLbl="conFgAcc1" presStyleIdx="2" presStyleCnt="5">
        <dgm:presLayoutVars>
          <dgm:bulletEnabled val="1"/>
        </dgm:presLayoutVars>
      </dgm:prSet>
      <dgm:spPr/>
    </dgm:pt>
    <dgm:pt modelId="{F2E6EBB8-CEE5-48AA-953A-6D491D0D0DE4}" type="pres">
      <dgm:prSet presAssocID="{9A1B0DBD-2DDB-46BB-B7BD-7AFDFE101969}" presName="spaceBetweenRectangles" presStyleCnt="0"/>
      <dgm:spPr/>
    </dgm:pt>
    <dgm:pt modelId="{F241DE2A-C5EB-4FAD-8B54-164E4DA5B1F6}" type="pres">
      <dgm:prSet presAssocID="{A8F41AEA-78B9-4E14-8941-3CA72E46017E}" presName="parentLin" presStyleCnt="0"/>
      <dgm:spPr/>
    </dgm:pt>
    <dgm:pt modelId="{BCD2F4EB-303A-4A73-85ED-0CD032CE3AA5}" type="pres">
      <dgm:prSet presAssocID="{A8F41AEA-78B9-4E14-8941-3CA72E46017E}" presName="parentLeftMargin" presStyleLbl="node1" presStyleIdx="2" presStyleCnt="5"/>
      <dgm:spPr/>
    </dgm:pt>
    <dgm:pt modelId="{E2E46FAD-06B9-43D9-9BEF-2717886805A8}" type="pres">
      <dgm:prSet presAssocID="{A8F41AEA-78B9-4E14-8941-3CA72E46017E}" presName="parentText" presStyleLbl="node1" presStyleIdx="3" presStyleCnt="5">
        <dgm:presLayoutVars>
          <dgm:chMax val="0"/>
          <dgm:bulletEnabled val="1"/>
        </dgm:presLayoutVars>
      </dgm:prSet>
      <dgm:spPr/>
    </dgm:pt>
    <dgm:pt modelId="{00FFE451-D695-46AC-9FCF-2B4D2AD7C37B}" type="pres">
      <dgm:prSet presAssocID="{A8F41AEA-78B9-4E14-8941-3CA72E46017E}" presName="negativeSpace" presStyleCnt="0"/>
      <dgm:spPr/>
    </dgm:pt>
    <dgm:pt modelId="{A4E1C481-DAB9-4580-945F-A196486E75CA}" type="pres">
      <dgm:prSet presAssocID="{A8F41AEA-78B9-4E14-8941-3CA72E46017E}" presName="childText" presStyleLbl="conFgAcc1" presStyleIdx="3" presStyleCnt="5">
        <dgm:presLayoutVars>
          <dgm:bulletEnabled val="1"/>
        </dgm:presLayoutVars>
      </dgm:prSet>
      <dgm:spPr/>
    </dgm:pt>
    <dgm:pt modelId="{76568284-63FD-49E4-A561-706EB15B0626}" type="pres">
      <dgm:prSet presAssocID="{8DE8B81C-A3C6-4BFE-A5D9-18857DF3EE6E}" presName="spaceBetweenRectangles" presStyleCnt="0"/>
      <dgm:spPr/>
    </dgm:pt>
    <dgm:pt modelId="{162C1347-A4D3-45CA-A67E-D2524E51B0DB}" type="pres">
      <dgm:prSet presAssocID="{A013F16B-801B-4853-8B5B-9661CBD0F2B1}" presName="parentLin" presStyleCnt="0"/>
      <dgm:spPr/>
    </dgm:pt>
    <dgm:pt modelId="{46B3CBC6-041A-4A15-B63E-71C40E745547}" type="pres">
      <dgm:prSet presAssocID="{A013F16B-801B-4853-8B5B-9661CBD0F2B1}" presName="parentLeftMargin" presStyleLbl="node1" presStyleIdx="3" presStyleCnt="5"/>
      <dgm:spPr/>
    </dgm:pt>
    <dgm:pt modelId="{D088C5BF-931B-412A-A048-5408472FDC0A}" type="pres">
      <dgm:prSet presAssocID="{A013F16B-801B-4853-8B5B-9661CBD0F2B1}" presName="parentText" presStyleLbl="node1" presStyleIdx="4" presStyleCnt="5">
        <dgm:presLayoutVars>
          <dgm:chMax val="0"/>
          <dgm:bulletEnabled val="1"/>
        </dgm:presLayoutVars>
      </dgm:prSet>
      <dgm:spPr/>
    </dgm:pt>
    <dgm:pt modelId="{35D68D1C-1194-41F7-9762-82D4574269A3}" type="pres">
      <dgm:prSet presAssocID="{A013F16B-801B-4853-8B5B-9661CBD0F2B1}" presName="negativeSpace" presStyleCnt="0"/>
      <dgm:spPr/>
    </dgm:pt>
    <dgm:pt modelId="{EDC029BE-0F5D-4A01-AF7D-8CAA33899367}" type="pres">
      <dgm:prSet presAssocID="{A013F16B-801B-4853-8B5B-9661CBD0F2B1}" presName="childText" presStyleLbl="conFgAcc1" presStyleIdx="4" presStyleCnt="5" custLinFactNeighborY="8978">
        <dgm:presLayoutVars>
          <dgm:bulletEnabled val="1"/>
        </dgm:presLayoutVars>
      </dgm:prSet>
      <dgm:spPr/>
    </dgm:pt>
  </dgm:ptLst>
  <dgm:cxnLst>
    <dgm:cxn modelId="{61CCE50B-834A-4E1C-8BB6-83B54818C780}" type="presOf" srcId="{A013F16B-801B-4853-8B5B-9661CBD0F2B1}" destId="{46B3CBC6-041A-4A15-B63E-71C40E745547}" srcOrd="0" destOrd="0" presId="urn:microsoft.com/office/officeart/2005/8/layout/list1"/>
    <dgm:cxn modelId="{68887311-7983-4EA3-88BC-3E4F456410AA}" srcId="{301093E4-D715-460E-A66E-622B3B2A9FE9}" destId="{246B4338-83F2-4658-8351-BC4191880E86}" srcOrd="0" destOrd="0" parTransId="{FAE9567F-5DDC-458E-8320-32BB69CD2B32}" sibTransId="{39B2B532-9B7C-452E-9B03-6B63585325CD}"/>
    <dgm:cxn modelId="{B8293316-1503-488A-BA4F-2549E1F1E5EC}" type="presOf" srcId="{301093E4-D715-460E-A66E-622B3B2A9FE9}" destId="{D7E40ED3-E917-4E36-9F50-47572823F3C4}" srcOrd="1" destOrd="0" presId="urn:microsoft.com/office/officeart/2005/8/layout/list1"/>
    <dgm:cxn modelId="{75E68E16-ECD1-4D78-A182-90972093F14E}" type="presOf" srcId="{246B4338-83F2-4658-8351-BC4191880E86}" destId="{803F0F95-16DC-4639-BC43-F2707D2C0DED}" srcOrd="0" destOrd="0" presId="urn:microsoft.com/office/officeart/2005/8/layout/list1"/>
    <dgm:cxn modelId="{F2D7CB16-B3A3-4D20-8D40-7C94E0B5EEEB}" srcId="{3B14AD4F-99DF-42A1-B872-7638CC3AA674}" destId="{A013F16B-801B-4853-8B5B-9661CBD0F2B1}" srcOrd="4" destOrd="0" parTransId="{557DB7AE-E1DB-4362-8008-0911E4590891}" sibTransId="{EE147A35-490A-4CCC-855A-1DF622DE7570}"/>
    <dgm:cxn modelId="{68CD1C2C-B262-4C44-A2E9-10CAA9FEB796}" type="presOf" srcId="{C27E4B4E-BB81-4B62-839E-A293258189A2}" destId="{E79BB08D-D8A8-43CA-842A-4CC47D2C10B2}" srcOrd="0" destOrd="0" presId="urn:microsoft.com/office/officeart/2005/8/layout/list1"/>
    <dgm:cxn modelId="{404B5F33-F1F8-4838-9003-1AD1D45303D4}" srcId="{A8F41AEA-78B9-4E14-8941-3CA72E46017E}" destId="{39D03066-D4BA-4E1E-9B6E-9D3F7ACC1C44}" srcOrd="0" destOrd="0" parTransId="{BC93C2F2-DD0A-40D6-B6D4-3F5A529499E2}" sibTransId="{3A44C4E9-DD62-4CE0-B836-8D3B4557A64C}"/>
    <dgm:cxn modelId="{157A5A35-4D38-48F8-9205-C59F207D71E7}" srcId="{3B14AD4F-99DF-42A1-B872-7638CC3AA674}" destId="{EF3DBDD1-551B-4316-BB10-5D010071BF56}" srcOrd="1" destOrd="0" parTransId="{8B9664F7-669F-4ABE-84A4-03237D0034EA}" sibTransId="{B2094911-68CD-4B07-8AD9-8C80A60FC3E3}"/>
    <dgm:cxn modelId="{51148243-887D-4F07-A222-04FAFD776CC4}" type="presOf" srcId="{FDBD17AD-422D-442E-A0B5-2A518883B59E}" destId="{481D7978-1987-4856-B738-5A9AED3D3A10}" srcOrd="1" destOrd="0" presId="urn:microsoft.com/office/officeart/2005/8/layout/list1"/>
    <dgm:cxn modelId="{5BE9574A-F789-4B53-A284-ABE7D8BAC853}" type="presOf" srcId="{A8F41AEA-78B9-4E14-8941-3CA72E46017E}" destId="{BCD2F4EB-303A-4A73-85ED-0CD032CE3AA5}" srcOrd="0" destOrd="0" presId="urn:microsoft.com/office/officeart/2005/8/layout/list1"/>
    <dgm:cxn modelId="{FD72934D-1150-4A82-9E98-557B884680CA}" type="presOf" srcId="{3B14AD4F-99DF-42A1-B872-7638CC3AA674}" destId="{9D939D9E-8AB9-4656-8B15-E7B864FD6918}" srcOrd="0" destOrd="0" presId="urn:microsoft.com/office/officeart/2005/8/layout/list1"/>
    <dgm:cxn modelId="{E97F4373-F785-4BE8-A40C-48A4E8D56A43}" type="presOf" srcId="{301093E4-D715-460E-A66E-622B3B2A9FE9}" destId="{E22D9EC7-34C5-4548-90B9-3619F16D2F82}" srcOrd="0" destOrd="0" presId="urn:microsoft.com/office/officeart/2005/8/layout/list1"/>
    <dgm:cxn modelId="{375FA153-0E6D-48D8-B110-B22616D0887E}" type="presOf" srcId="{A013F16B-801B-4853-8B5B-9661CBD0F2B1}" destId="{D088C5BF-931B-412A-A048-5408472FDC0A}" srcOrd="1" destOrd="0" presId="urn:microsoft.com/office/officeart/2005/8/layout/list1"/>
    <dgm:cxn modelId="{0983DB53-9D4E-4A69-A17B-0DA5AC3B7E37}" srcId="{3B14AD4F-99DF-42A1-B872-7638CC3AA674}" destId="{FDBD17AD-422D-442E-A0B5-2A518883B59E}" srcOrd="2" destOrd="0" parTransId="{E9F31B92-9047-4B38-AD8C-CE30F8E94762}" sibTransId="{9A1B0DBD-2DDB-46BB-B7BD-7AFDFE101969}"/>
    <dgm:cxn modelId="{83FBA674-EA4A-43A8-9FDC-593056C6B496}" type="presOf" srcId="{FDBD17AD-422D-442E-A0B5-2A518883B59E}" destId="{2E0BD504-F67B-44AB-83E8-DC2620857099}" srcOrd="0" destOrd="0" presId="urn:microsoft.com/office/officeart/2005/8/layout/list1"/>
    <dgm:cxn modelId="{79EB4556-23F6-4A30-A89B-8D898BC9F522}" srcId="{3B14AD4F-99DF-42A1-B872-7638CC3AA674}" destId="{A8F41AEA-78B9-4E14-8941-3CA72E46017E}" srcOrd="3" destOrd="0" parTransId="{BBE8A999-00B2-43C1-B6BC-AE1366EC9BF5}" sibTransId="{8DE8B81C-A3C6-4BFE-A5D9-18857DF3EE6E}"/>
    <dgm:cxn modelId="{4061095A-8A75-40CF-8A38-B6A06391FD8D}" type="presOf" srcId="{EF3DBDD1-551B-4316-BB10-5D010071BF56}" destId="{0ED5DF0D-CECC-4AC5-A253-0B2F580F9DAA}" srcOrd="1" destOrd="0" presId="urn:microsoft.com/office/officeart/2005/8/layout/list1"/>
    <dgm:cxn modelId="{B0561288-C0AC-4CDE-BB85-857E6D13EFEA}" srcId="{A013F16B-801B-4853-8B5B-9661CBD0F2B1}" destId="{2073B5ED-9E9E-46CC-96E6-E4425EB8822C}" srcOrd="0" destOrd="0" parTransId="{A3118695-7A82-4CED-9E9E-C108B4F86010}" sibTransId="{97AD1DF1-A89B-48F4-AC16-4104B2736AB9}"/>
    <dgm:cxn modelId="{7D242793-D268-4E8A-9EB9-B23BFEF6DE8F}" srcId="{EF3DBDD1-551B-4316-BB10-5D010071BF56}" destId="{C27E4B4E-BB81-4B62-839E-A293258189A2}" srcOrd="0" destOrd="0" parTransId="{6624DB54-CE32-436D-A526-4A1D9C4600FC}" sibTransId="{C708F355-3465-49F3-91FE-0F5B449EB794}"/>
    <dgm:cxn modelId="{23AC90A1-DE42-4740-ABBD-29F83EFD4E16}" type="presOf" srcId="{2073B5ED-9E9E-46CC-96E6-E4425EB8822C}" destId="{EDC029BE-0F5D-4A01-AF7D-8CAA33899367}" srcOrd="0" destOrd="0" presId="urn:microsoft.com/office/officeart/2005/8/layout/list1"/>
    <dgm:cxn modelId="{CF71ACAD-F98F-4166-B97F-4C167191A379}" srcId="{3B14AD4F-99DF-42A1-B872-7638CC3AA674}" destId="{301093E4-D715-460E-A66E-622B3B2A9FE9}" srcOrd="0" destOrd="0" parTransId="{899F4910-12A6-4E0C-B2E7-DB0D7E62FB1F}" sibTransId="{CAACF2A0-53A3-495B-9AC2-99ACA37BB87B}"/>
    <dgm:cxn modelId="{9BFDAEBC-F208-44A1-ACC8-ADF39D8F1EA7}" type="presOf" srcId="{EF3DBDD1-551B-4316-BB10-5D010071BF56}" destId="{D3C222B5-5AB0-47B9-A9B0-FB98530B19CB}" srcOrd="0" destOrd="0" presId="urn:microsoft.com/office/officeart/2005/8/layout/list1"/>
    <dgm:cxn modelId="{81B88CBE-8A92-45C6-AA74-C0E79AF52511}" type="presOf" srcId="{39D03066-D4BA-4E1E-9B6E-9D3F7ACC1C44}" destId="{A4E1C481-DAB9-4580-945F-A196486E75CA}" srcOrd="0" destOrd="0" presId="urn:microsoft.com/office/officeart/2005/8/layout/list1"/>
    <dgm:cxn modelId="{C3B649C2-5004-496A-B467-C3958B064AC8}" srcId="{FDBD17AD-422D-442E-A0B5-2A518883B59E}" destId="{8AFFC4A1-631C-48D0-B52E-9992DAF581E8}" srcOrd="0" destOrd="0" parTransId="{FEEADA39-646D-464A-A2EA-045653164B6E}" sibTransId="{FFA210B3-1B9A-443D-B2E2-E64157F0BF1A}"/>
    <dgm:cxn modelId="{C302D3DE-1082-4BEF-8DCF-6B90E75AABCB}" type="presOf" srcId="{8AFFC4A1-631C-48D0-B52E-9992DAF581E8}" destId="{D3441829-B585-46FB-86F3-40BA2E2596AB}" srcOrd="0" destOrd="0" presId="urn:microsoft.com/office/officeart/2005/8/layout/list1"/>
    <dgm:cxn modelId="{1D0E50FF-DDAF-4CF3-8A25-C5415F088643}" type="presOf" srcId="{A8F41AEA-78B9-4E14-8941-3CA72E46017E}" destId="{E2E46FAD-06B9-43D9-9BEF-2717886805A8}" srcOrd="1" destOrd="0" presId="urn:microsoft.com/office/officeart/2005/8/layout/list1"/>
    <dgm:cxn modelId="{60CFA3B6-861C-43F8-B6FE-E678C630DAB7}" type="presParOf" srcId="{9D939D9E-8AB9-4656-8B15-E7B864FD6918}" destId="{4998625A-3CEF-4B26-8DB9-206B82AACE03}" srcOrd="0" destOrd="0" presId="urn:microsoft.com/office/officeart/2005/8/layout/list1"/>
    <dgm:cxn modelId="{D61E2F4E-B4D4-4B34-83F1-E6E45D6545BA}" type="presParOf" srcId="{4998625A-3CEF-4B26-8DB9-206B82AACE03}" destId="{E22D9EC7-34C5-4548-90B9-3619F16D2F82}" srcOrd="0" destOrd="0" presId="urn:microsoft.com/office/officeart/2005/8/layout/list1"/>
    <dgm:cxn modelId="{2CA76A48-A445-4A0D-A088-81EBD6ADE7B1}" type="presParOf" srcId="{4998625A-3CEF-4B26-8DB9-206B82AACE03}" destId="{D7E40ED3-E917-4E36-9F50-47572823F3C4}" srcOrd="1" destOrd="0" presId="urn:microsoft.com/office/officeart/2005/8/layout/list1"/>
    <dgm:cxn modelId="{A97B9A75-2CED-4848-A300-7BFA37EA0571}" type="presParOf" srcId="{9D939D9E-8AB9-4656-8B15-E7B864FD6918}" destId="{5A3CAF5E-D7E0-428C-94B6-22712AA6E562}" srcOrd="1" destOrd="0" presId="urn:microsoft.com/office/officeart/2005/8/layout/list1"/>
    <dgm:cxn modelId="{D7D88A2D-727A-48A6-AE1A-E5B47756C2D5}" type="presParOf" srcId="{9D939D9E-8AB9-4656-8B15-E7B864FD6918}" destId="{803F0F95-16DC-4639-BC43-F2707D2C0DED}" srcOrd="2" destOrd="0" presId="urn:microsoft.com/office/officeart/2005/8/layout/list1"/>
    <dgm:cxn modelId="{837D78CA-B559-4139-9386-28AEB658323D}" type="presParOf" srcId="{9D939D9E-8AB9-4656-8B15-E7B864FD6918}" destId="{71BF6725-CF9E-46D8-A144-2C1C7BAD43C9}" srcOrd="3" destOrd="0" presId="urn:microsoft.com/office/officeart/2005/8/layout/list1"/>
    <dgm:cxn modelId="{124AAAD6-E6D6-4C50-8A1C-77F23C333513}" type="presParOf" srcId="{9D939D9E-8AB9-4656-8B15-E7B864FD6918}" destId="{E4508BFD-D949-4A39-9357-A86986B766A9}" srcOrd="4" destOrd="0" presId="urn:microsoft.com/office/officeart/2005/8/layout/list1"/>
    <dgm:cxn modelId="{A5B6F4A0-BC1D-439D-9624-12882AEFCFF3}" type="presParOf" srcId="{E4508BFD-D949-4A39-9357-A86986B766A9}" destId="{D3C222B5-5AB0-47B9-A9B0-FB98530B19CB}" srcOrd="0" destOrd="0" presId="urn:microsoft.com/office/officeart/2005/8/layout/list1"/>
    <dgm:cxn modelId="{6403699D-164B-458D-9779-F82D63613FCC}" type="presParOf" srcId="{E4508BFD-D949-4A39-9357-A86986B766A9}" destId="{0ED5DF0D-CECC-4AC5-A253-0B2F580F9DAA}" srcOrd="1" destOrd="0" presId="urn:microsoft.com/office/officeart/2005/8/layout/list1"/>
    <dgm:cxn modelId="{41DCD75E-D852-4BA0-9AC4-9B61A951DEA5}" type="presParOf" srcId="{9D939D9E-8AB9-4656-8B15-E7B864FD6918}" destId="{78E73DAC-9058-479E-A50E-DAAFCF3ECDCB}" srcOrd="5" destOrd="0" presId="urn:microsoft.com/office/officeart/2005/8/layout/list1"/>
    <dgm:cxn modelId="{2C8B2AAB-FDF2-490F-9D4A-2E77C9D9D522}" type="presParOf" srcId="{9D939D9E-8AB9-4656-8B15-E7B864FD6918}" destId="{E79BB08D-D8A8-43CA-842A-4CC47D2C10B2}" srcOrd="6" destOrd="0" presId="urn:microsoft.com/office/officeart/2005/8/layout/list1"/>
    <dgm:cxn modelId="{CDC4DBBA-A899-4E59-834D-57DC1FB3327B}" type="presParOf" srcId="{9D939D9E-8AB9-4656-8B15-E7B864FD6918}" destId="{47F06870-7DD0-4C4E-9156-5E1122F3BD43}" srcOrd="7" destOrd="0" presId="urn:microsoft.com/office/officeart/2005/8/layout/list1"/>
    <dgm:cxn modelId="{5734DF1F-D236-49F1-A41B-A3671594342A}" type="presParOf" srcId="{9D939D9E-8AB9-4656-8B15-E7B864FD6918}" destId="{6976A22C-2162-4B6F-A535-C5ECA1550B6C}" srcOrd="8" destOrd="0" presId="urn:microsoft.com/office/officeart/2005/8/layout/list1"/>
    <dgm:cxn modelId="{B95350BC-4E16-4E91-9D6D-824BD6488F28}" type="presParOf" srcId="{6976A22C-2162-4B6F-A535-C5ECA1550B6C}" destId="{2E0BD504-F67B-44AB-83E8-DC2620857099}" srcOrd="0" destOrd="0" presId="urn:microsoft.com/office/officeart/2005/8/layout/list1"/>
    <dgm:cxn modelId="{3CBB270A-F40B-45CC-9F17-FED189974300}" type="presParOf" srcId="{6976A22C-2162-4B6F-A535-C5ECA1550B6C}" destId="{481D7978-1987-4856-B738-5A9AED3D3A10}" srcOrd="1" destOrd="0" presId="urn:microsoft.com/office/officeart/2005/8/layout/list1"/>
    <dgm:cxn modelId="{328E1BA1-6B0C-4699-BC1B-71D96C61DAB6}" type="presParOf" srcId="{9D939D9E-8AB9-4656-8B15-E7B864FD6918}" destId="{84873B2E-8925-416E-B44C-1626AFF3DEC3}" srcOrd="9" destOrd="0" presId="urn:microsoft.com/office/officeart/2005/8/layout/list1"/>
    <dgm:cxn modelId="{6958329C-D9BF-41FF-B597-32D570DCB32A}" type="presParOf" srcId="{9D939D9E-8AB9-4656-8B15-E7B864FD6918}" destId="{D3441829-B585-46FB-86F3-40BA2E2596AB}" srcOrd="10" destOrd="0" presId="urn:microsoft.com/office/officeart/2005/8/layout/list1"/>
    <dgm:cxn modelId="{0195A0C5-EE39-4E3E-B4FA-B61D30E21241}" type="presParOf" srcId="{9D939D9E-8AB9-4656-8B15-E7B864FD6918}" destId="{F2E6EBB8-CEE5-48AA-953A-6D491D0D0DE4}" srcOrd="11" destOrd="0" presId="urn:microsoft.com/office/officeart/2005/8/layout/list1"/>
    <dgm:cxn modelId="{583282BB-5EEC-4874-992D-764AC1A8B7E3}" type="presParOf" srcId="{9D939D9E-8AB9-4656-8B15-E7B864FD6918}" destId="{F241DE2A-C5EB-4FAD-8B54-164E4DA5B1F6}" srcOrd="12" destOrd="0" presId="urn:microsoft.com/office/officeart/2005/8/layout/list1"/>
    <dgm:cxn modelId="{AD6B7BDE-9D17-4020-99F3-9A304F70B71F}" type="presParOf" srcId="{F241DE2A-C5EB-4FAD-8B54-164E4DA5B1F6}" destId="{BCD2F4EB-303A-4A73-85ED-0CD032CE3AA5}" srcOrd="0" destOrd="0" presId="urn:microsoft.com/office/officeart/2005/8/layout/list1"/>
    <dgm:cxn modelId="{B9C6ADCC-A084-413C-90C0-6BDBF698FD4F}" type="presParOf" srcId="{F241DE2A-C5EB-4FAD-8B54-164E4DA5B1F6}" destId="{E2E46FAD-06B9-43D9-9BEF-2717886805A8}" srcOrd="1" destOrd="0" presId="urn:microsoft.com/office/officeart/2005/8/layout/list1"/>
    <dgm:cxn modelId="{7FDCB7E6-D2EB-4476-8043-161C0FD9C238}" type="presParOf" srcId="{9D939D9E-8AB9-4656-8B15-E7B864FD6918}" destId="{00FFE451-D695-46AC-9FCF-2B4D2AD7C37B}" srcOrd="13" destOrd="0" presId="urn:microsoft.com/office/officeart/2005/8/layout/list1"/>
    <dgm:cxn modelId="{531DB518-9C62-4143-AD99-6A51C737D3E8}" type="presParOf" srcId="{9D939D9E-8AB9-4656-8B15-E7B864FD6918}" destId="{A4E1C481-DAB9-4580-945F-A196486E75CA}" srcOrd="14" destOrd="0" presId="urn:microsoft.com/office/officeart/2005/8/layout/list1"/>
    <dgm:cxn modelId="{12661B16-6196-48D7-8F94-F8D520F4A8E1}" type="presParOf" srcId="{9D939D9E-8AB9-4656-8B15-E7B864FD6918}" destId="{76568284-63FD-49E4-A561-706EB15B0626}" srcOrd="15" destOrd="0" presId="urn:microsoft.com/office/officeart/2005/8/layout/list1"/>
    <dgm:cxn modelId="{0C1281F9-A407-4E8F-A916-D69763DD2222}" type="presParOf" srcId="{9D939D9E-8AB9-4656-8B15-E7B864FD6918}" destId="{162C1347-A4D3-45CA-A67E-D2524E51B0DB}" srcOrd="16" destOrd="0" presId="urn:microsoft.com/office/officeart/2005/8/layout/list1"/>
    <dgm:cxn modelId="{C45D7410-8088-4D00-9A8D-40F6303577C9}" type="presParOf" srcId="{162C1347-A4D3-45CA-A67E-D2524E51B0DB}" destId="{46B3CBC6-041A-4A15-B63E-71C40E745547}" srcOrd="0" destOrd="0" presId="urn:microsoft.com/office/officeart/2005/8/layout/list1"/>
    <dgm:cxn modelId="{41F58939-3E64-4FB9-9B86-100CD832E500}" type="presParOf" srcId="{162C1347-A4D3-45CA-A67E-D2524E51B0DB}" destId="{D088C5BF-931B-412A-A048-5408472FDC0A}" srcOrd="1" destOrd="0" presId="urn:microsoft.com/office/officeart/2005/8/layout/list1"/>
    <dgm:cxn modelId="{826ECCF8-7727-4D7D-B003-321DB3F412C5}" type="presParOf" srcId="{9D939D9E-8AB9-4656-8B15-E7B864FD6918}" destId="{35D68D1C-1194-41F7-9762-82D4574269A3}" srcOrd="17" destOrd="0" presId="urn:microsoft.com/office/officeart/2005/8/layout/list1"/>
    <dgm:cxn modelId="{C9FB1611-C4B2-4979-8D03-5B5A0D83183F}" type="presParOf" srcId="{9D939D9E-8AB9-4656-8B15-E7B864FD6918}" destId="{EDC029BE-0F5D-4A01-AF7D-8CAA33899367}"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52178B-A0A5-4E0D-9A8C-9624D3A882C5}" type="doc">
      <dgm:prSet loTypeId="urn:microsoft.com/office/officeart/2008/layout/AscendingPictureAccentProcess" loCatId="process" qsTypeId="urn:microsoft.com/office/officeart/2005/8/quickstyle/simple1" qsCatId="simple" csTypeId="urn:microsoft.com/office/officeart/2005/8/colors/colorful1" csCatId="colorful" phldr="1"/>
      <dgm:spPr/>
      <dgm:t>
        <a:bodyPr/>
        <a:lstStyle/>
        <a:p>
          <a:endParaRPr lang="en-US"/>
        </a:p>
      </dgm:t>
    </dgm:pt>
    <dgm:pt modelId="{6287E892-C12F-4F7A-92D6-91E9D2AD9988}">
      <dgm:prSet phldrT="[Text]" custT="1"/>
      <dgm:spPr/>
      <dgm:t>
        <a:bodyPr/>
        <a:lstStyle/>
        <a:p>
          <a:r>
            <a:rPr lang="en-US" sz="1400" b="1" dirty="0"/>
            <a:t>Collaborative Effort</a:t>
          </a:r>
        </a:p>
      </dgm:t>
    </dgm:pt>
    <dgm:pt modelId="{1451E554-92D8-40F6-A289-D1AC12E338A9}" type="parTrans" cxnId="{A083370C-5899-4886-9C61-5E4BBD5F75BB}">
      <dgm:prSet/>
      <dgm:spPr/>
      <dgm:t>
        <a:bodyPr/>
        <a:lstStyle/>
        <a:p>
          <a:endParaRPr lang="en-US"/>
        </a:p>
      </dgm:t>
    </dgm:pt>
    <dgm:pt modelId="{DD5B5D02-B867-4123-8AE4-F9E14BACC0E7}" type="sibTrans" cxnId="{A083370C-5899-4886-9C61-5E4BBD5F75BB}">
      <dgm:prSet/>
      <dgm:spPr>
        <a:blipFill dpi="0" rotWithShape="1">
          <a:blip xmlns:r="http://schemas.openxmlformats.org/officeDocument/2006/relationships" r:embed="rId1">
            <a:duotone>
              <a:prstClr val="black"/>
              <a:schemeClr val="accent2">
                <a:tint val="45000"/>
                <a:satMod val="400000"/>
              </a:schemeClr>
            </a:duotone>
            <a:extLst>
              <a:ext uri="{28A0092B-C50C-407E-A947-70E740481C1C}">
                <a14:useLocalDpi xmlns:a14="http://schemas.microsoft.com/office/drawing/2010/main" val="0"/>
              </a:ext>
            </a:extLst>
          </a:blip>
          <a:srcRect/>
          <a:stretch>
            <a:fillRect l="-10667" t="-6013" r="-9597" b="-14259"/>
          </a:stretch>
        </a:blipFill>
        <a:ln w="38100">
          <a:solidFill>
            <a:srgbClr val="B88265"/>
          </a:solidFill>
        </a:ln>
      </dgm:spPr>
      <dgm:t>
        <a:bodyPr/>
        <a:lstStyle/>
        <a:p>
          <a:endParaRPr lang="en-US"/>
        </a:p>
      </dgm:t>
    </dgm:pt>
    <dgm:pt modelId="{DE3B37F5-2E20-47C0-B5CF-C81C87EC549B}">
      <dgm:prSet phldrT="[Text]" custT="1"/>
      <dgm:spPr/>
      <dgm:t>
        <a:bodyPr/>
        <a:lstStyle/>
        <a:p>
          <a:r>
            <a:rPr lang="en-US" sz="1400" b="1" dirty="0"/>
            <a:t>End Users Satisfied</a:t>
          </a:r>
        </a:p>
      </dgm:t>
    </dgm:pt>
    <dgm:pt modelId="{8C8B7E5B-9647-4A0F-8C64-75EDDED04F78}" type="parTrans" cxnId="{B02A6F66-FFF0-4CD4-AB82-83700991D41B}">
      <dgm:prSet/>
      <dgm:spPr/>
      <dgm:t>
        <a:bodyPr/>
        <a:lstStyle/>
        <a:p>
          <a:endParaRPr lang="en-US"/>
        </a:p>
      </dgm:t>
    </dgm:pt>
    <dgm:pt modelId="{EA2C577E-C24B-4412-BCE0-879F03C21260}" type="sibTrans" cxnId="{B02A6F66-FFF0-4CD4-AB82-83700991D41B}">
      <dgm:prSet/>
      <dgm:spPr>
        <a:blipFill>
          <a:blip xmlns:r="http://schemas.openxmlformats.org/officeDocument/2006/relationships" r:embed="rId2" cstate="print">
            <a:duotone>
              <a:prstClr val="black"/>
              <a:schemeClr val="accent4">
                <a:tint val="45000"/>
                <a:satMod val="400000"/>
              </a:schemeClr>
            </a:duotone>
            <a:extLst>
              <a:ext uri="{28A0092B-C50C-407E-A947-70E740481C1C}">
                <a14:useLocalDpi xmlns:a14="http://schemas.microsoft.com/office/drawing/2010/main" val="0"/>
              </a:ext>
            </a:extLst>
          </a:blip>
          <a:stretch>
            <a:fillRect/>
          </a:stretch>
        </a:blipFill>
        <a:ln>
          <a:noFill/>
        </a:ln>
      </dgm:spPr>
      <dgm:t>
        <a:bodyPr/>
        <a:lstStyle/>
        <a:p>
          <a:endParaRPr lang="en-US"/>
        </a:p>
      </dgm:t>
    </dgm:pt>
    <dgm:pt modelId="{2908C0A4-EE0D-41E5-8E2F-E9668CDFB372}" type="pres">
      <dgm:prSet presAssocID="{B152178B-A0A5-4E0D-9A8C-9624D3A882C5}" presName="Name0" presStyleCnt="0">
        <dgm:presLayoutVars>
          <dgm:chMax val="7"/>
          <dgm:chPref val="7"/>
          <dgm:dir/>
        </dgm:presLayoutVars>
      </dgm:prSet>
      <dgm:spPr/>
    </dgm:pt>
    <dgm:pt modelId="{FB7A1982-03AE-4884-86BE-678670B425D9}" type="pres">
      <dgm:prSet presAssocID="{B152178B-A0A5-4E0D-9A8C-9624D3A882C5}" presName="dot1" presStyleLbl="alignNode1" presStyleIdx="0" presStyleCnt="10"/>
      <dgm:spPr/>
    </dgm:pt>
    <dgm:pt modelId="{75A33FA4-6997-444C-8495-FB7ECCD021C6}" type="pres">
      <dgm:prSet presAssocID="{B152178B-A0A5-4E0D-9A8C-9624D3A882C5}" presName="dot2" presStyleLbl="alignNode1" presStyleIdx="1" presStyleCnt="10"/>
      <dgm:spPr/>
    </dgm:pt>
    <dgm:pt modelId="{166B191B-5D36-459C-B2B5-BB741D76616A}" type="pres">
      <dgm:prSet presAssocID="{B152178B-A0A5-4E0D-9A8C-9624D3A882C5}" presName="dot3" presStyleLbl="alignNode1" presStyleIdx="2" presStyleCnt="10"/>
      <dgm:spPr/>
    </dgm:pt>
    <dgm:pt modelId="{32089BDD-5F3D-46EE-A821-48AC18F370E8}" type="pres">
      <dgm:prSet presAssocID="{B152178B-A0A5-4E0D-9A8C-9624D3A882C5}" presName="dotArrow1" presStyleLbl="alignNode1" presStyleIdx="3" presStyleCnt="10"/>
      <dgm:spPr/>
    </dgm:pt>
    <dgm:pt modelId="{E98404FF-104D-417F-9CDE-2C5197E1D3E4}" type="pres">
      <dgm:prSet presAssocID="{B152178B-A0A5-4E0D-9A8C-9624D3A882C5}" presName="dotArrow2" presStyleLbl="alignNode1" presStyleIdx="4" presStyleCnt="10"/>
      <dgm:spPr/>
    </dgm:pt>
    <dgm:pt modelId="{8A7E9882-B051-4C1C-995F-33152A09CB9F}" type="pres">
      <dgm:prSet presAssocID="{B152178B-A0A5-4E0D-9A8C-9624D3A882C5}" presName="dotArrow3" presStyleLbl="alignNode1" presStyleIdx="5" presStyleCnt="10"/>
      <dgm:spPr/>
    </dgm:pt>
    <dgm:pt modelId="{52439953-47C8-4FFE-9C65-F4A220FB51E9}" type="pres">
      <dgm:prSet presAssocID="{B152178B-A0A5-4E0D-9A8C-9624D3A882C5}" presName="dotArrow4" presStyleLbl="alignNode1" presStyleIdx="6" presStyleCnt="10"/>
      <dgm:spPr/>
    </dgm:pt>
    <dgm:pt modelId="{2B90DDDA-19ED-4F63-9A83-17DBCB24EEE2}" type="pres">
      <dgm:prSet presAssocID="{B152178B-A0A5-4E0D-9A8C-9624D3A882C5}" presName="dotArrow5" presStyleLbl="alignNode1" presStyleIdx="7" presStyleCnt="10"/>
      <dgm:spPr/>
    </dgm:pt>
    <dgm:pt modelId="{79AE3404-E165-40D9-A778-D10E94863E1D}" type="pres">
      <dgm:prSet presAssocID="{B152178B-A0A5-4E0D-9A8C-9624D3A882C5}" presName="dotArrow6" presStyleLbl="alignNode1" presStyleIdx="8" presStyleCnt="10"/>
      <dgm:spPr/>
    </dgm:pt>
    <dgm:pt modelId="{33BAE6F7-719F-44D2-A964-53471B6DEAC1}" type="pres">
      <dgm:prSet presAssocID="{B152178B-A0A5-4E0D-9A8C-9624D3A882C5}" presName="dotArrow7" presStyleLbl="alignNode1" presStyleIdx="9" presStyleCnt="10"/>
      <dgm:spPr/>
    </dgm:pt>
    <dgm:pt modelId="{BF915F5B-A7CD-4121-938E-A8B2A3214B50}" type="pres">
      <dgm:prSet presAssocID="{6287E892-C12F-4F7A-92D6-91E9D2AD9988}" presName="parTx1" presStyleLbl="node1" presStyleIdx="0" presStyleCnt="2" custLinFactNeighborX="8469" custLinFactNeighborY="-4857"/>
      <dgm:spPr/>
    </dgm:pt>
    <dgm:pt modelId="{F85DD481-1CAC-4BBC-8590-1E948DC9B744}" type="pres">
      <dgm:prSet presAssocID="{DD5B5D02-B867-4123-8AE4-F9E14BACC0E7}" presName="picture1" presStyleCnt="0"/>
      <dgm:spPr/>
    </dgm:pt>
    <dgm:pt modelId="{A8D1B922-DDD7-4AD5-B610-5DC40B6B6195}" type="pres">
      <dgm:prSet presAssocID="{DD5B5D02-B867-4123-8AE4-F9E14BACC0E7}" presName="imageRepeatNode" presStyleLbl="fgImgPlace1" presStyleIdx="0" presStyleCnt="2" custLinFactNeighborY="-4637"/>
      <dgm:spPr/>
    </dgm:pt>
    <dgm:pt modelId="{513D0E06-A447-4FD5-AB87-3C41B5B528D7}" type="pres">
      <dgm:prSet presAssocID="{DE3B37F5-2E20-47C0-B5CF-C81C87EC549B}" presName="parTx2" presStyleLbl="node1" presStyleIdx="1" presStyleCnt="2"/>
      <dgm:spPr/>
    </dgm:pt>
    <dgm:pt modelId="{37A56DE8-265C-4EE0-AEC2-BD8B890C121F}" type="pres">
      <dgm:prSet presAssocID="{EA2C577E-C24B-4412-BCE0-879F03C21260}" presName="picture2" presStyleCnt="0"/>
      <dgm:spPr/>
    </dgm:pt>
    <dgm:pt modelId="{0C91F664-D77F-4883-A873-E49C44DD4690}" type="pres">
      <dgm:prSet presAssocID="{EA2C577E-C24B-4412-BCE0-879F03C21260}" presName="imageRepeatNode" presStyleLbl="fgImgPlace1" presStyleIdx="1" presStyleCnt="2"/>
      <dgm:spPr/>
    </dgm:pt>
  </dgm:ptLst>
  <dgm:cxnLst>
    <dgm:cxn modelId="{A083370C-5899-4886-9C61-5E4BBD5F75BB}" srcId="{B152178B-A0A5-4E0D-9A8C-9624D3A882C5}" destId="{6287E892-C12F-4F7A-92D6-91E9D2AD9988}" srcOrd="0" destOrd="0" parTransId="{1451E554-92D8-40F6-A289-D1AC12E338A9}" sibTransId="{DD5B5D02-B867-4123-8AE4-F9E14BACC0E7}"/>
    <dgm:cxn modelId="{BD39B124-A087-4DE7-B360-95A5CA338A61}" type="presOf" srcId="{DD5B5D02-B867-4123-8AE4-F9E14BACC0E7}" destId="{A8D1B922-DDD7-4AD5-B610-5DC40B6B6195}" srcOrd="0" destOrd="0" presId="urn:microsoft.com/office/officeart/2008/layout/AscendingPictureAccentProcess"/>
    <dgm:cxn modelId="{FBBBDC60-0277-4C9B-B90B-F06C3E967FD9}" type="presOf" srcId="{EA2C577E-C24B-4412-BCE0-879F03C21260}" destId="{0C91F664-D77F-4883-A873-E49C44DD4690}" srcOrd="0" destOrd="0" presId="urn:microsoft.com/office/officeart/2008/layout/AscendingPictureAccentProcess"/>
    <dgm:cxn modelId="{1C6F2C45-E4BB-4C93-90F3-935CDE80B5C8}" type="presOf" srcId="{B152178B-A0A5-4E0D-9A8C-9624D3A882C5}" destId="{2908C0A4-EE0D-41E5-8E2F-E9668CDFB372}" srcOrd="0" destOrd="0" presId="urn:microsoft.com/office/officeart/2008/layout/AscendingPictureAccentProcess"/>
    <dgm:cxn modelId="{B02A6F66-FFF0-4CD4-AB82-83700991D41B}" srcId="{B152178B-A0A5-4E0D-9A8C-9624D3A882C5}" destId="{DE3B37F5-2E20-47C0-B5CF-C81C87EC549B}" srcOrd="1" destOrd="0" parTransId="{8C8B7E5B-9647-4A0F-8C64-75EDDED04F78}" sibTransId="{EA2C577E-C24B-4412-BCE0-879F03C21260}"/>
    <dgm:cxn modelId="{FCCB8268-2F5C-4075-9B7B-7F7F5547C4EA}" type="presOf" srcId="{6287E892-C12F-4F7A-92D6-91E9D2AD9988}" destId="{BF915F5B-A7CD-4121-938E-A8B2A3214B50}" srcOrd="0" destOrd="0" presId="urn:microsoft.com/office/officeart/2008/layout/AscendingPictureAccentProcess"/>
    <dgm:cxn modelId="{CEE038DF-922F-44F3-ACDA-BB0A563E210C}" type="presOf" srcId="{DE3B37F5-2E20-47C0-B5CF-C81C87EC549B}" destId="{513D0E06-A447-4FD5-AB87-3C41B5B528D7}" srcOrd="0" destOrd="0" presId="urn:microsoft.com/office/officeart/2008/layout/AscendingPictureAccentProcess"/>
    <dgm:cxn modelId="{1F316748-1FDA-45A2-88E9-F635394CD7A2}" type="presParOf" srcId="{2908C0A4-EE0D-41E5-8E2F-E9668CDFB372}" destId="{FB7A1982-03AE-4884-86BE-678670B425D9}" srcOrd="0" destOrd="0" presId="urn:microsoft.com/office/officeart/2008/layout/AscendingPictureAccentProcess"/>
    <dgm:cxn modelId="{B34C3931-CD1D-44DA-A0C4-8FA3B370185E}" type="presParOf" srcId="{2908C0A4-EE0D-41E5-8E2F-E9668CDFB372}" destId="{75A33FA4-6997-444C-8495-FB7ECCD021C6}" srcOrd="1" destOrd="0" presId="urn:microsoft.com/office/officeart/2008/layout/AscendingPictureAccentProcess"/>
    <dgm:cxn modelId="{A897600A-0C2D-4853-A9F8-134C826299FD}" type="presParOf" srcId="{2908C0A4-EE0D-41E5-8E2F-E9668CDFB372}" destId="{166B191B-5D36-459C-B2B5-BB741D76616A}" srcOrd="2" destOrd="0" presId="urn:microsoft.com/office/officeart/2008/layout/AscendingPictureAccentProcess"/>
    <dgm:cxn modelId="{3FC7E34E-3A97-4CE8-933B-EFE45BCDC313}" type="presParOf" srcId="{2908C0A4-EE0D-41E5-8E2F-E9668CDFB372}" destId="{32089BDD-5F3D-46EE-A821-48AC18F370E8}" srcOrd="3" destOrd="0" presId="urn:microsoft.com/office/officeart/2008/layout/AscendingPictureAccentProcess"/>
    <dgm:cxn modelId="{957D0363-1682-4285-90DB-A1328464CE9A}" type="presParOf" srcId="{2908C0A4-EE0D-41E5-8E2F-E9668CDFB372}" destId="{E98404FF-104D-417F-9CDE-2C5197E1D3E4}" srcOrd="4" destOrd="0" presId="urn:microsoft.com/office/officeart/2008/layout/AscendingPictureAccentProcess"/>
    <dgm:cxn modelId="{EE538AF9-7B05-4AAC-92E8-AF5823397249}" type="presParOf" srcId="{2908C0A4-EE0D-41E5-8E2F-E9668CDFB372}" destId="{8A7E9882-B051-4C1C-995F-33152A09CB9F}" srcOrd="5" destOrd="0" presId="urn:microsoft.com/office/officeart/2008/layout/AscendingPictureAccentProcess"/>
    <dgm:cxn modelId="{FF7852FE-55E1-4DC6-A044-C60F0E3AB9BB}" type="presParOf" srcId="{2908C0A4-EE0D-41E5-8E2F-E9668CDFB372}" destId="{52439953-47C8-4FFE-9C65-F4A220FB51E9}" srcOrd="6" destOrd="0" presId="urn:microsoft.com/office/officeart/2008/layout/AscendingPictureAccentProcess"/>
    <dgm:cxn modelId="{DF076CAB-9A91-4588-900E-D2C71A2D0704}" type="presParOf" srcId="{2908C0A4-EE0D-41E5-8E2F-E9668CDFB372}" destId="{2B90DDDA-19ED-4F63-9A83-17DBCB24EEE2}" srcOrd="7" destOrd="0" presId="urn:microsoft.com/office/officeart/2008/layout/AscendingPictureAccentProcess"/>
    <dgm:cxn modelId="{BFF6E928-76E0-482C-B900-11E927EFAD2D}" type="presParOf" srcId="{2908C0A4-EE0D-41E5-8E2F-E9668CDFB372}" destId="{79AE3404-E165-40D9-A778-D10E94863E1D}" srcOrd="8" destOrd="0" presId="urn:microsoft.com/office/officeart/2008/layout/AscendingPictureAccentProcess"/>
    <dgm:cxn modelId="{E3D013BE-75DD-4F9B-BDE2-5C5BA8E1BAAB}" type="presParOf" srcId="{2908C0A4-EE0D-41E5-8E2F-E9668CDFB372}" destId="{33BAE6F7-719F-44D2-A964-53471B6DEAC1}" srcOrd="9" destOrd="0" presId="urn:microsoft.com/office/officeart/2008/layout/AscendingPictureAccentProcess"/>
    <dgm:cxn modelId="{F4DDD8E9-40D8-4645-A54B-9D770822118B}" type="presParOf" srcId="{2908C0A4-EE0D-41E5-8E2F-E9668CDFB372}" destId="{BF915F5B-A7CD-4121-938E-A8B2A3214B50}" srcOrd="10" destOrd="0" presId="urn:microsoft.com/office/officeart/2008/layout/AscendingPictureAccentProcess"/>
    <dgm:cxn modelId="{7922DFC0-4141-468E-9A41-9456D0ABFE9D}" type="presParOf" srcId="{2908C0A4-EE0D-41E5-8E2F-E9668CDFB372}" destId="{F85DD481-1CAC-4BBC-8590-1E948DC9B744}" srcOrd="11" destOrd="0" presId="urn:microsoft.com/office/officeart/2008/layout/AscendingPictureAccentProcess"/>
    <dgm:cxn modelId="{901A9B04-DD3E-48BC-B1AD-8F097B4A10E6}" type="presParOf" srcId="{F85DD481-1CAC-4BBC-8590-1E948DC9B744}" destId="{A8D1B922-DDD7-4AD5-B610-5DC40B6B6195}" srcOrd="0" destOrd="0" presId="urn:microsoft.com/office/officeart/2008/layout/AscendingPictureAccentProcess"/>
    <dgm:cxn modelId="{8067B3AE-F403-4293-95A5-53B85411C13C}" type="presParOf" srcId="{2908C0A4-EE0D-41E5-8E2F-E9668CDFB372}" destId="{513D0E06-A447-4FD5-AB87-3C41B5B528D7}" srcOrd="12" destOrd="0" presId="urn:microsoft.com/office/officeart/2008/layout/AscendingPictureAccentProcess"/>
    <dgm:cxn modelId="{ED5F3B28-A99B-45E0-8B68-E96EB60E79EF}" type="presParOf" srcId="{2908C0A4-EE0D-41E5-8E2F-E9668CDFB372}" destId="{37A56DE8-265C-4EE0-AEC2-BD8B890C121F}" srcOrd="13" destOrd="0" presId="urn:microsoft.com/office/officeart/2008/layout/AscendingPictureAccentProcess"/>
    <dgm:cxn modelId="{4D0DC407-D224-41A4-BD53-2839A431E5E2}" type="presParOf" srcId="{37A56DE8-265C-4EE0-AEC2-BD8B890C121F}" destId="{0C91F664-D77F-4883-A873-E49C44DD4690}" srcOrd="0" destOrd="0" presId="urn:microsoft.com/office/officeart/2008/layout/AscendingPictureAccent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D0E9E-2141-4709-A9D6-F418AB417DA6}">
      <dsp:nvSpPr>
        <dsp:cNvPr id="0" name=""/>
        <dsp:cNvSpPr/>
      </dsp:nvSpPr>
      <dsp:spPr>
        <a:xfrm>
          <a:off x="3291839" y="0"/>
          <a:ext cx="4937760" cy="1294308"/>
        </a:xfrm>
        <a:prstGeom prst="rightArrow">
          <a:avLst>
            <a:gd name="adj1" fmla="val 75000"/>
            <a:gd name="adj2" fmla="val 50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n-US" sz="2100" kern="1200"/>
            <a:t>SHIP NPR: Direct entry</a:t>
          </a:r>
        </a:p>
        <a:p>
          <a:pPr marL="228600" lvl="1" indent="-228600" algn="l" defTabSz="933450">
            <a:lnSpc>
              <a:spcPct val="90000"/>
            </a:lnSpc>
            <a:spcBef>
              <a:spcPct val="0"/>
            </a:spcBef>
            <a:spcAft>
              <a:spcPct val="15000"/>
            </a:spcAft>
            <a:buChar char="•"/>
          </a:pPr>
          <a:r>
            <a:rPr lang="en-US" sz="2100" kern="1200"/>
            <a:t>STARS: Direct entry</a:t>
          </a:r>
        </a:p>
      </dsp:txBody>
      <dsp:txXfrm>
        <a:off x="3291839" y="161789"/>
        <a:ext cx="4452395" cy="970731"/>
      </dsp:txXfrm>
    </dsp:sp>
    <dsp:sp modelId="{3A905411-3AB1-4A8C-8AB1-8BD0AF191E1B}">
      <dsp:nvSpPr>
        <dsp:cNvPr id="0" name=""/>
        <dsp:cNvSpPr/>
      </dsp:nvSpPr>
      <dsp:spPr>
        <a:xfrm>
          <a:off x="0" y="26546"/>
          <a:ext cx="3291840" cy="129430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a:t>Groups 1, 2, and 3</a:t>
          </a:r>
        </a:p>
      </dsp:txBody>
      <dsp:txXfrm>
        <a:off x="63183" y="89729"/>
        <a:ext cx="3165474" cy="1167942"/>
      </dsp:txXfrm>
    </dsp:sp>
    <dsp:sp modelId="{51786A38-E450-44A8-9897-369EC46600D4}">
      <dsp:nvSpPr>
        <dsp:cNvPr id="0" name=""/>
        <dsp:cNvSpPr/>
      </dsp:nvSpPr>
      <dsp:spPr>
        <a:xfrm>
          <a:off x="3291839" y="1423739"/>
          <a:ext cx="4937760" cy="1294308"/>
        </a:xfrm>
        <a:prstGeom prst="rightArrow">
          <a:avLst>
            <a:gd name="adj1" fmla="val 75000"/>
            <a:gd name="adj2" fmla="val 50000"/>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n-US" sz="2100" kern="1200"/>
            <a:t>SHIP NPR: Partial batch upload</a:t>
          </a:r>
        </a:p>
        <a:p>
          <a:pPr marL="228600" lvl="1" indent="-228600" algn="l" defTabSz="933450">
            <a:lnSpc>
              <a:spcPct val="90000"/>
            </a:lnSpc>
            <a:spcBef>
              <a:spcPct val="0"/>
            </a:spcBef>
            <a:spcAft>
              <a:spcPct val="15000"/>
            </a:spcAft>
            <a:buChar char="•"/>
          </a:pPr>
          <a:r>
            <a:rPr lang="en-US" sz="2100" kern="1200"/>
            <a:t>STARS: Direct entry and/or API transfer</a:t>
          </a:r>
        </a:p>
      </dsp:txBody>
      <dsp:txXfrm>
        <a:off x="3291839" y="1585528"/>
        <a:ext cx="4452395" cy="970731"/>
      </dsp:txXfrm>
    </dsp:sp>
    <dsp:sp modelId="{94C245B7-8D61-47C1-A988-D88CE1C55FE0}">
      <dsp:nvSpPr>
        <dsp:cNvPr id="0" name=""/>
        <dsp:cNvSpPr/>
      </dsp:nvSpPr>
      <dsp:spPr>
        <a:xfrm>
          <a:off x="0" y="1423739"/>
          <a:ext cx="3291840" cy="1294308"/>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a:t>Groups 4 and 5</a:t>
          </a:r>
        </a:p>
      </dsp:txBody>
      <dsp:txXfrm>
        <a:off x="63183" y="1486922"/>
        <a:ext cx="3165474" cy="1167942"/>
      </dsp:txXfrm>
    </dsp:sp>
    <dsp:sp modelId="{046D73D4-BD67-45B6-9594-829498244B97}">
      <dsp:nvSpPr>
        <dsp:cNvPr id="0" name=""/>
        <dsp:cNvSpPr/>
      </dsp:nvSpPr>
      <dsp:spPr>
        <a:xfrm>
          <a:off x="3291839" y="2847479"/>
          <a:ext cx="4937760" cy="1294308"/>
        </a:xfrm>
        <a:prstGeom prst="rightArrow">
          <a:avLst>
            <a:gd name="adj1" fmla="val 75000"/>
            <a:gd name="adj2" fmla="val 50000"/>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n-US" sz="2100" kern="1200"/>
            <a:t>SHIP NPR: Full batch upload</a:t>
          </a:r>
        </a:p>
        <a:p>
          <a:pPr marL="228600" lvl="1" indent="-228600" algn="l" defTabSz="933450">
            <a:lnSpc>
              <a:spcPct val="90000"/>
            </a:lnSpc>
            <a:spcBef>
              <a:spcPct val="0"/>
            </a:spcBef>
            <a:spcAft>
              <a:spcPct val="15000"/>
            </a:spcAft>
            <a:buChar char="•"/>
          </a:pPr>
          <a:r>
            <a:rPr lang="en-US" sz="2100" kern="1200"/>
            <a:t>STARS: API transfer and/or direct entry</a:t>
          </a:r>
        </a:p>
      </dsp:txBody>
      <dsp:txXfrm>
        <a:off x="3291839" y="3009268"/>
        <a:ext cx="4452395" cy="970731"/>
      </dsp:txXfrm>
    </dsp:sp>
    <dsp:sp modelId="{0B886C3B-D453-42FD-9F7E-503B643DEF37}">
      <dsp:nvSpPr>
        <dsp:cNvPr id="0" name=""/>
        <dsp:cNvSpPr/>
      </dsp:nvSpPr>
      <dsp:spPr>
        <a:xfrm>
          <a:off x="0" y="2847479"/>
          <a:ext cx="3291840" cy="1294308"/>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a:t>Group 6</a:t>
          </a:r>
        </a:p>
      </dsp:txBody>
      <dsp:txXfrm>
        <a:off x="63183" y="2910662"/>
        <a:ext cx="3165474" cy="1167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B10185-CE64-46FA-B2F8-0610B79E7A5D}">
      <dsp:nvSpPr>
        <dsp:cNvPr id="0" name=""/>
        <dsp:cNvSpPr/>
      </dsp:nvSpPr>
      <dsp:spPr>
        <a:xfrm>
          <a:off x="3264"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May 1</a:t>
          </a:r>
          <a:r>
            <a:rPr lang="en-US" sz="3400" kern="1200" baseline="30000" dirty="0"/>
            <a:t>st</a:t>
          </a:r>
          <a:endParaRPr lang="en-US" sz="3400" kern="1200" dirty="0"/>
        </a:p>
      </dsp:txBody>
      <dsp:txXfrm>
        <a:off x="3264" y="0"/>
        <a:ext cx="1289893" cy="1242536"/>
      </dsp:txXfrm>
    </dsp:sp>
    <dsp:sp modelId="{E105C0A7-585B-4457-9BEF-D27AA658C170}">
      <dsp:nvSpPr>
        <dsp:cNvPr id="0" name=""/>
        <dsp:cNvSpPr/>
      </dsp:nvSpPr>
      <dsp:spPr>
        <a:xfrm>
          <a:off x="132254" y="1242738"/>
          <a:ext cx="1031914" cy="39764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CT</a:t>
          </a:r>
        </a:p>
      </dsp:txBody>
      <dsp:txXfrm>
        <a:off x="143901" y="1254385"/>
        <a:ext cx="1008620" cy="374352"/>
      </dsp:txXfrm>
    </dsp:sp>
    <dsp:sp modelId="{091FD342-01FF-4282-9C39-5914B11CB64E}">
      <dsp:nvSpPr>
        <dsp:cNvPr id="0" name=""/>
        <dsp:cNvSpPr/>
      </dsp:nvSpPr>
      <dsp:spPr>
        <a:xfrm>
          <a:off x="132254" y="1701560"/>
          <a:ext cx="1031914" cy="397646"/>
        </a:xfrm>
        <a:prstGeom prst="roundRect">
          <a:avLst>
            <a:gd name="adj" fmla="val 10000"/>
          </a:avLst>
        </a:prstGeom>
        <a:solidFill>
          <a:schemeClr val="accent2">
            <a:hueOff val="88331"/>
            <a:satOff val="-110"/>
            <a:lumOff val="2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DC</a:t>
          </a:r>
        </a:p>
      </dsp:txBody>
      <dsp:txXfrm>
        <a:off x="143901" y="1713207"/>
        <a:ext cx="1008620" cy="374352"/>
      </dsp:txXfrm>
    </dsp:sp>
    <dsp:sp modelId="{E1BCF836-C597-416D-9B38-10D58F46B1C9}">
      <dsp:nvSpPr>
        <dsp:cNvPr id="0" name=""/>
        <dsp:cNvSpPr/>
      </dsp:nvSpPr>
      <dsp:spPr>
        <a:xfrm>
          <a:off x="132254" y="2160383"/>
          <a:ext cx="1031914" cy="397646"/>
        </a:xfrm>
        <a:prstGeom prst="roundRect">
          <a:avLst>
            <a:gd name="adj" fmla="val 10000"/>
          </a:avLst>
        </a:prstGeom>
        <a:solidFill>
          <a:schemeClr val="accent2">
            <a:hueOff val="176661"/>
            <a:satOff val="-220"/>
            <a:lumOff val="5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GU</a:t>
          </a:r>
        </a:p>
      </dsp:txBody>
      <dsp:txXfrm>
        <a:off x="143901" y="2172030"/>
        <a:ext cx="1008620" cy="374352"/>
      </dsp:txXfrm>
    </dsp:sp>
    <dsp:sp modelId="{9E216D3B-3986-4D8C-B36D-C7B4D2ABE381}">
      <dsp:nvSpPr>
        <dsp:cNvPr id="0" name=""/>
        <dsp:cNvSpPr/>
      </dsp:nvSpPr>
      <dsp:spPr>
        <a:xfrm>
          <a:off x="132254" y="2619205"/>
          <a:ext cx="1031914" cy="397646"/>
        </a:xfrm>
        <a:prstGeom prst="roundRect">
          <a:avLst>
            <a:gd name="adj" fmla="val 10000"/>
          </a:avLst>
        </a:prstGeom>
        <a:solidFill>
          <a:schemeClr val="accent2">
            <a:hueOff val="264992"/>
            <a:satOff val="-331"/>
            <a:lumOff val="7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NC</a:t>
          </a:r>
        </a:p>
      </dsp:txBody>
      <dsp:txXfrm>
        <a:off x="143901" y="2630852"/>
        <a:ext cx="1008620" cy="374352"/>
      </dsp:txXfrm>
    </dsp:sp>
    <dsp:sp modelId="{FC66F7CB-6488-4E45-9D66-41463A64BE2F}">
      <dsp:nvSpPr>
        <dsp:cNvPr id="0" name=""/>
        <dsp:cNvSpPr/>
      </dsp:nvSpPr>
      <dsp:spPr>
        <a:xfrm>
          <a:off x="132254" y="3078027"/>
          <a:ext cx="1031914" cy="397646"/>
        </a:xfrm>
        <a:prstGeom prst="roundRect">
          <a:avLst>
            <a:gd name="adj" fmla="val 10000"/>
          </a:avLst>
        </a:prstGeom>
        <a:solidFill>
          <a:schemeClr val="accent2">
            <a:hueOff val="353322"/>
            <a:satOff val="-441"/>
            <a:lumOff val="10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RI</a:t>
          </a:r>
        </a:p>
      </dsp:txBody>
      <dsp:txXfrm>
        <a:off x="143901" y="3089674"/>
        <a:ext cx="1008620" cy="374352"/>
      </dsp:txXfrm>
    </dsp:sp>
    <dsp:sp modelId="{5C51F511-E042-4111-97A3-3049B910C934}">
      <dsp:nvSpPr>
        <dsp:cNvPr id="0" name=""/>
        <dsp:cNvSpPr/>
      </dsp:nvSpPr>
      <dsp:spPr>
        <a:xfrm>
          <a:off x="132254" y="3536850"/>
          <a:ext cx="1031914" cy="397646"/>
        </a:xfrm>
        <a:prstGeom prst="roundRect">
          <a:avLst>
            <a:gd name="adj" fmla="val 10000"/>
          </a:avLst>
        </a:prstGeom>
        <a:solidFill>
          <a:schemeClr val="accent2">
            <a:hueOff val="441653"/>
            <a:satOff val="-551"/>
            <a:lumOff val="13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t>UT</a:t>
          </a:r>
        </a:p>
      </dsp:txBody>
      <dsp:txXfrm>
        <a:off x="143901" y="3548497"/>
        <a:ext cx="1008620" cy="374352"/>
      </dsp:txXfrm>
    </dsp:sp>
    <dsp:sp modelId="{993F725F-8BE2-44A8-B7F5-400CA22D2BC9}">
      <dsp:nvSpPr>
        <dsp:cNvPr id="0" name=""/>
        <dsp:cNvSpPr/>
      </dsp:nvSpPr>
      <dsp:spPr>
        <a:xfrm>
          <a:off x="1389900"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June 1</a:t>
          </a:r>
          <a:r>
            <a:rPr lang="en-US" sz="3400" kern="1200" baseline="30000" dirty="0"/>
            <a:t>st</a:t>
          </a:r>
          <a:endParaRPr lang="en-US" sz="3400" kern="1200" dirty="0"/>
        </a:p>
      </dsp:txBody>
      <dsp:txXfrm>
        <a:off x="1389900" y="0"/>
        <a:ext cx="1289893" cy="1242536"/>
      </dsp:txXfrm>
    </dsp:sp>
    <dsp:sp modelId="{39274D7F-C9DE-4559-8A64-8C2E877A35BA}">
      <dsp:nvSpPr>
        <dsp:cNvPr id="0" name=""/>
        <dsp:cNvSpPr/>
      </dsp:nvSpPr>
      <dsp:spPr>
        <a:xfrm>
          <a:off x="1518889" y="1245064"/>
          <a:ext cx="1031914" cy="339149"/>
        </a:xfrm>
        <a:prstGeom prst="roundRect">
          <a:avLst>
            <a:gd name="adj" fmla="val 10000"/>
          </a:avLst>
        </a:prstGeom>
        <a:solidFill>
          <a:schemeClr val="accent2">
            <a:hueOff val="529983"/>
            <a:satOff val="-661"/>
            <a:lumOff val="15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CO</a:t>
          </a:r>
        </a:p>
      </dsp:txBody>
      <dsp:txXfrm>
        <a:off x="1528822" y="1254997"/>
        <a:ext cx="1012048" cy="319283"/>
      </dsp:txXfrm>
    </dsp:sp>
    <dsp:sp modelId="{330E2717-0F97-4C0E-90CB-68237A6D04BD}">
      <dsp:nvSpPr>
        <dsp:cNvPr id="0" name=""/>
        <dsp:cNvSpPr/>
      </dsp:nvSpPr>
      <dsp:spPr>
        <a:xfrm>
          <a:off x="1518889" y="1636390"/>
          <a:ext cx="1031914" cy="339149"/>
        </a:xfrm>
        <a:prstGeom prst="roundRect">
          <a:avLst>
            <a:gd name="adj" fmla="val 10000"/>
          </a:avLst>
        </a:prstGeom>
        <a:solidFill>
          <a:schemeClr val="accent2">
            <a:hueOff val="618314"/>
            <a:satOff val="-771"/>
            <a:lumOff val="18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IN</a:t>
          </a:r>
        </a:p>
      </dsp:txBody>
      <dsp:txXfrm>
        <a:off x="1528822" y="1646323"/>
        <a:ext cx="1012048" cy="319283"/>
      </dsp:txXfrm>
    </dsp:sp>
    <dsp:sp modelId="{A58C1EFF-1C6D-4386-ADCE-9B2748CD7651}">
      <dsp:nvSpPr>
        <dsp:cNvPr id="0" name=""/>
        <dsp:cNvSpPr/>
      </dsp:nvSpPr>
      <dsp:spPr>
        <a:xfrm>
          <a:off x="1518889" y="2027716"/>
          <a:ext cx="1031914" cy="339149"/>
        </a:xfrm>
        <a:prstGeom prst="roundRect">
          <a:avLst>
            <a:gd name="adj" fmla="val 10000"/>
          </a:avLst>
        </a:prstGeom>
        <a:solidFill>
          <a:schemeClr val="accent2">
            <a:hueOff val="706644"/>
            <a:satOff val="-881"/>
            <a:lumOff val="20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MA</a:t>
          </a:r>
        </a:p>
      </dsp:txBody>
      <dsp:txXfrm>
        <a:off x="1528822" y="2037649"/>
        <a:ext cx="1012048" cy="319283"/>
      </dsp:txXfrm>
    </dsp:sp>
    <dsp:sp modelId="{FD801E65-5379-4A17-A392-0420775CC606}">
      <dsp:nvSpPr>
        <dsp:cNvPr id="0" name=""/>
        <dsp:cNvSpPr/>
      </dsp:nvSpPr>
      <dsp:spPr>
        <a:xfrm>
          <a:off x="1518889" y="2419042"/>
          <a:ext cx="1031914" cy="339149"/>
        </a:xfrm>
        <a:prstGeom prst="roundRect">
          <a:avLst>
            <a:gd name="adj" fmla="val 10000"/>
          </a:avLst>
        </a:prstGeom>
        <a:solidFill>
          <a:schemeClr val="accent2">
            <a:hueOff val="794975"/>
            <a:satOff val="-992"/>
            <a:lumOff val="23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MS</a:t>
          </a:r>
        </a:p>
      </dsp:txBody>
      <dsp:txXfrm>
        <a:off x="1528822" y="2428975"/>
        <a:ext cx="1012048" cy="319283"/>
      </dsp:txXfrm>
    </dsp:sp>
    <dsp:sp modelId="{625D2142-4567-44C1-AFC0-58D7C34ABD4F}">
      <dsp:nvSpPr>
        <dsp:cNvPr id="0" name=""/>
        <dsp:cNvSpPr/>
      </dsp:nvSpPr>
      <dsp:spPr>
        <a:xfrm>
          <a:off x="1518889" y="2810368"/>
          <a:ext cx="1031914" cy="339149"/>
        </a:xfrm>
        <a:prstGeom prst="roundRect">
          <a:avLst>
            <a:gd name="adj" fmla="val 10000"/>
          </a:avLst>
        </a:prstGeom>
        <a:solidFill>
          <a:schemeClr val="accent2">
            <a:hueOff val="883305"/>
            <a:satOff val="-1102"/>
            <a:lumOff val="25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NE</a:t>
          </a:r>
        </a:p>
      </dsp:txBody>
      <dsp:txXfrm>
        <a:off x="1528822" y="2820301"/>
        <a:ext cx="1012048" cy="319283"/>
      </dsp:txXfrm>
    </dsp:sp>
    <dsp:sp modelId="{DE37D294-689E-46D9-B2FC-A1BCD7D7E3F9}">
      <dsp:nvSpPr>
        <dsp:cNvPr id="0" name=""/>
        <dsp:cNvSpPr/>
      </dsp:nvSpPr>
      <dsp:spPr>
        <a:xfrm>
          <a:off x="1518889" y="3201695"/>
          <a:ext cx="1031914" cy="339149"/>
        </a:xfrm>
        <a:prstGeom prst="roundRect">
          <a:avLst>
            <a:gd name="adj" fmla="val 10000"/>
          </a:avLst>
        </a:prstGeom>
        <a:solidFill>
          <a:schemeClr val="accent2">
            <a:hueOff val="971636"/>
            <a:satOff val="-1212"/>
            <a:lumOff val="28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NV</a:t>
          </a:r>
        </a:p>
      </dsp:txBody>
      <dsp:txXfrm>
        <a:off x="1528822" y="3211628"/>
        <a:ext cx="1012048" cy="319283"/>
      </dsp:txXfrm>
    </dsp:sp>
    <dsp:sp modelId="{F963A024-0D8F-4325-93C5-D286259D7CBB}">
      <dsp:nvSpPr>
        <dsp:cNvPr id="0" name=""/>
        <dsp:cNvSpPr/>
      </dsp:nvSpPr>
      <dsp:spPr>
        <a:xfrm>
          <a:off x="1518889" y="3593021"/>
          <a:ext cx="1031914" cy="339149"/>
        </a:xfrm>
        <a:prstGeom prst="roundRect">
          <a:avLst>
            <a:gd name="adj" fmla="val 10000"/>
          </a:avLst>
        </a:prstGeom>
        <a:solidFill>
          <a:schemeClr val="accent2">
            <a:hueOff val="1059967"/>
            <a:satOff val="-1322"/>
            <a:lumOff val="31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OK</a:t>
          </a:r>
        </a:p>
      </dsp:txBody>
      <dsp:txXfrm>
        <a:off x="1528822" y="3602954"/>
        <a:ext cx="1012048" cy="319283"/>
      </dsp:txXfrm>
    </dsp:sp>
    <dsp:sp modelId="{56DD9041-F80E-48AB-82A3-E703324A5144}">
      <dsp:nvSpPr>
        <dsp:cNvPr id="0" name=""/>
        <dsp:cNvSpPr/>
      </dsp:nvSpPr>
      <dsp:spPr>
        <a:xfrm>
          <a:off x="2776535"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July 1</a:t>
          </a:r>
          <a:r>
            <a:rPr lang="en-US" sz="3400" kern="1200" baseline="30000" dirty="0"/>
            <a:t>st</a:t>
          </a:r>
          <a:endParaRPr lang="en-US" sz="3400" kern="1200" dirty="0"/>
        </a:p>
      </dsp:txBody>
      <dsp:txXfrm>
        <a:off x="2776535" y="0"/>
        <a:ext cx="1289893" cy="1242536"/>
      </dsp:txXfrm>
    </dsp:sp>
    <dsp:sp modelId="{BED66B9A-A756-4505-8002-47AA60C3221D}">
      <dsp:nvSpPr>
        <dsp:cNvPr id="0" name=""/>
        <dsp:cNvSpPr/>
      </dsp:nvSpPr>
      <dsp:spPr>
        <a:xfrm>
          <a:off x="2905524" y="1243749"/>
          <a:ext cx="1031914" cy="262906"/>
        </a:xfrm>
        <a:prstGeom prst="roundRect">
          <a:avLst>
            <a:gd name="adj" fmla="val 10000"/>
          </a:avLst>
        </a:prstGeom>
        <a:solidFill>
          <a:schemeClr val="accent2">
            <a:hueOff val="1148297"/>
            <a:satOff val="-1432"/>
            <a:lumOff val="33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IL</a:t>
          </a:r>
        </a:p>
      </dsp:txBody>
      <dsp:txXfrm>
        <a:off x="2913224" y="1251449"/>
        <a:ext cx="1016514" cy="247506"/>
      </dsp:txXfrm>
    </dsp:sp>
    <dsp:sp modelId="{962804C8-AD15-418C-8675-111FA381F9B6}">
      <dsp:nvSpPr>
        <dsp:cNvPr id="0" name=""/>
        <dsp:cNvSpPr/>
      </dsp:nvSpPr>
      <dsp:spPr>
        <a:xfrm>
          <a:off x="2905524" y="1547103"/>
          <a:ext cx="1031914" cy="262906"/>
        </a:xfrm>
        <a:prstGeom prst="roundRect">
          <a:avLst>
            <a:gd name="adj" fmla="val 10000"/>
          </a:avLst>
        </a:prstGeom>
        <a:solidFill>
          <a:schemeClr val="accent2">
            <a:hueOff val="1236628"/>
            <a:satOff val="-1542"/>
            <a:lumOff val="36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KS</a:t>
          </a:r>
        </a:p>
      </dsp:txBody>
      <dsp:txXfrm>
        <a:off x="2913224" y="1554803"/>
        <a:ext cx="1016514" cy="247506"/>
      </dsp:txXfrm>
    </dsp:sp>
    <dsp:sp modelId="{9818F4B2-A2A2-4E09-AC72-1369A5D244E7}">
      <dsp:nvSpPr>
        <dsp:cNvPr id="0" name=""/>
        <dsp:cNvSpPr/>
      </dsp:nvSpPr>
      <dsp:spPr>
        <a:xfrm>
          <a:off x="2905524" y="1850457"/>
          <a:ext cx="1031914" cy="262906"/>
        </a:xfrm>
        <a:prstGeom prst="roundRect">
          <a:avLst>
            <a:gd name="adj" fmla="val 10000"/>
          </a:avLst>
        </a:prstGeom>
        <a:solidFill>
          <a:schemeClr val="accent2">
            <a:hueOff val="1324958"/>
            <a:satOff val="-1653"/>
            <a:lumOff val="38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MD</a:t>
          </a:r>
        </a:p>
      </dsp:txBody>
      <dsp:txXfrm>
        <a:off x="2913224" y="1858157"/>
        <a:ext cx="1016514" cy="247506"/>
      </dsp:txXfrm>
    </dsp:sp>
    <dsp:sp modelId="{D4E4EF55-023E-4CE4-9D38-AD1FC57B4401}">
      <dsp:nvSpPr>
        <dsp:cNvPr id="0" name=""/>
        <dsp:cNvSpPr/>
      </dsp:nvSpPr>
      <dsp:spPr>
        <a:xfrm>
          <a:off x="2905524" y="2153810"/>
          <a:ext cx="1031914" cy="262906"/>
        </a:xfrm>
        <a:prstGeom prst="roundRect">
          <a:avLst>
            <a:gd name="adj" fmla="val 10000"/>
          </a:avLst>
        </a:prstGeom>
        <a:solidFill>
          <a:schemeClr val="accent2">
            <a:hueOff val="1413289"/>
            <a:satOff val="-1763"/>
            <a:lumOff val="41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OR</a:t>
          </a:r>
        </a:p>
      </dsp:txBody>
      <dsp:txXfrm>
        <a:off x="2913224" y="2161510"/>
        <a:ext cx="1016514" cy="247506"/>
      </dsp:txXfrm>
    </dsp:sp>
    <dsp:sp modelId="{4138F675-0FE9-4400-A188-816BFF1813E3}">
      <dsp:nvSpPr>
        <dsp:cNvPr id="0" name=""/>
        <dsp:cNvSpPr/>
      </dsp:nvSpPr>
      <dsp:spPr>
        <a:xfrm>
          <a:off x="2905524" y="2457164"/>
          <a:ext cx="1031914" cy="262906"/>
        </a:xfrm>
        <a:prstGeom prst="roundRect">
          <a:avLst>
            <a:gd name="adj" fmla="val 10000"/>
          </a:avLst>
        </a:prstGeom>
        <a:solidFill>
          <a:schemeClr val="accent2">
            <a:hueOff val="1501619"/>
            <a:satOff val="-1873"/>
            <a:lumOff val="44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PR</a:t>
          </a:r>
        </a:p>
      </dsp:txBody>
      <dsp:txXfrm>
        <a:off x="2913224" y="2464864"/>
        <a:ext cx="1016514" cy="247506"/>
      </dsp:txXfrm>
    </dsp:sp>
    <dsp:sp modelId="{0EE962A2-41DB-4A97-8B48-5D14C7B99701}">
      <dsp:nvSpPr>
        <dsp:cNvPr id="0" name=""/>
        <dsp:cNvSpPr/>
      </dsp:nvSpPr>
      <dsp:spPr>
        <a:xfrm>
          <a:off x="2905524" y="2760517"/>
          <a:ext cx="1031914" cy="262906"/>
        </a:xfrm>
        <a:prstGeom prst="roundRect">
          <a:avLst>
            <a:gd name="adj" fmla="val 10000"/>
          </a:avLst>
        </a:prstGeom>
        <a:solidFill>
          <a:schemeClr val="accent2">
            <a:hueOff val="1589950"/>
            <a:satOff val="-1983"/>
            <a:lumOff val="46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TX</a:t>
          </a:r>
        </a:p>
      </dsp:txBody>
      <dsp:txXfrm>
        <a:off x="2913224" y="2768217"/>
        <a:ext cx="1016514" cy="247506"/>
      </dsp:txXfrm>
    </dsp:sp>
    <dsp:sp modelId="{31C14143-DF30-468D-9DDA-85A6EF3ED0BE}">
      <dsp:nvSpPr>
        <dsp:cNvPr id="0" name=""/>
        <dsp:cNvSpPr/>
      </dsp:nvSpPr>
      <dsp:spPr>
        <a:xfrm>
          <a:off x="2905524" y="3063871"/>
          <a:ext cx="1031914" cy="262906"/>
        </a:xfrm>
        <a:prstGeom prst="roundRect">
          <a:avLst>
            <a:gd name="adj" fmla="val 10000"/>
          </a:avLst>
        </a:prstGeom>
        <a:solidFill>
          <a:schemeClr val="accent2">
            <a:hueOff val="1678280"/>
            <a:satOff val="-2093"/>
            <a:lumOff val="49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VA</a:t>
          </a:r>
        </a:p>
      </dsp:txBody>
      <dsp:txXfrm>
        <a:off x="2913224" y="3071571"/>
        <a:ext cx="1016514" cy="247506"/>
      </dsp:txXfrm>
    </dsp:sp>
    <dsp:sp modelId="{80037279-59DD-40D1-8EB6-0D6D5E430007}">
      <dsp:nvSpPr>
        <dsp:cNvPr id="0" name=""/>
        <dsp:cNvSpPr/>
      </dsp:nvSpPr>
      <dsp:spPr>
        <a:xfrm>
          <a:off x="2905524" y="3367225"/>
          <a:ext cx="1031914" cy="262906"/>
        </a:xfrm>
        <a:prstGeom prst="roundRect">
          <a:avLst>
            <a:gd name="adj" fmla="val 10000"/>
          </a:avLst>
        </a:prstGeom>
        <a:solidFill>
          <a:schemeClr val="accent2">
            <a:hueOff val="1766611"/>
            <a:satOff val="-2203"/>
            <a:lumOff val="51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VI</a:t>
          </a:r>
        </a:p>
      </dsp:txBody>
      <dsp:txXfrm>
        <a:off x="2913224" y="3374925"/>
        <a:ext cx="1016514" cy="247506"/>
      </dsp:txXfrm>
    </dsp:sp>
    <dsp:sp modelId="{C1D01B76-B88C-4B29-A92F-86B01CB93B5B}">
      <dsp:nvSpPr>
        <dsp:cNvPr id="0" name=""/>
        <dsp:cNvSpPr/>
      </dsp:nvSpPr>
      <dsp:spPr>
        <a:xfrm>
          <a:off x="2905524" y="3670578"/>
          <a:ext cx="1031914" cy="262906"/>
        </a:xfrm>
        <a:prstGeom prst="roundRect">
          <a:avLst>
            <a:gd name="adj" fmla="val 10000"/>
          </a:avLst>
        </a:prstGeom>
        <a:solidFill>
          <a:schemeClr val="accent2">
            <a:hueOff val="1854941"/>
            <a:satOff val="-2314"/>
            <a:lumOff val="54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WY</a:t>
          </a:r>
        </a:p>
      </dsp:txBody>
      <dsp:txXfrm>
        <a:off x="2913224" y="3678278"/>
        <a:ext cx="1016514" cy="247506"/>
      </dsp:txXfrm>
    </dsp:sp>
    <dsp:sp modelId="{6AF9D726-22E7-4F02-8EB6-9CF8D9223FC2}">
      <dsp:nvSpPr>
        <dsp:cNvPr id="0" name=""/>
        <dsp:cNvSpPr/>
      </dsp:nvSpPr>
      <dsp:spPr>
        <a:xfrm>
          <a:off x="4163171"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Aug 1</a:t>
          </a:r>
          <a:r>
            <a:rPr lang="en-US" sz="3400" kern="1200" baseline="30000" dirty="0"/>
            <a:t>st</a:t>
          </a:r>
          <a:r>
            <a:rPr lang="en-US" sz="3400" kern="1200" dirty="0"/>
            <a:t> </a:t>
          </a:r>
        </a:p>
      </dsp:txBody>
      <dsp:txXfrm>
        <a:off x="4163171" y="0"/>
        <a:ext cx="1289893" cy="1242536"/>
      </dsp:txXfrm>
    </dsp:sp>
    <dsp:sp modelId="{D533B2D4-8160-41C9-B96F-696FF16B494C}">
      <dsp:nvSpPr>
        <dsp:cNvPr id="0" name=""/>
        <dsp:cNvSpPr/>
      </dsp:nvSpPr>
      <dsp:spPr>
        <a:xfrm>
          <a:off x="4292160" y="1243598"/>
          <a:ext cx="1031914" cy="236287"/>
        </a:xfrm>
        <a:prstGeom prst="roundRect">
          <a:avLst>
            <a:gd name="adj" fmla="val 10000"/>
          </a:avLst>
        </a:prstGeom>
        <a:solidFill>
          <a:schemeClr val="accent2">
            <a:hueOff val="1943272"/>
            <a:satOff val="-2424"/>
            <a:lumOff val="57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AK</a:t>
          </a:r>
        </a:p>
      </dsp:txBody>
      <dsp:txXfrm>
        <a:off x="4299081" y="1250519"/>
        <a:ext cx="1018072" cy="222445"/>
      </dsp:txXfrm>
    </dsp:sp>
    <dsp:sp modelId="{E0F9D29D-571B-4C0E-B973-8185E14ED203}">
      <dsp:nvSpPr>
        <dsp:cNvPr id="0" name=""/>
        <dsp:cNvSpPr/>
      </dsp:nvSpPr>
      <dsp:spPr>
        <a:xfrm>
          <a:off x="4292160" y="1516237"/>
          <a:ext cx="1031914" cy="236287"/>
        </a:xfrm>
        <a:prstGeom prst="roundRect">
          <a:avLst>
            <a:gd name="adj" fmla="val 10000"/>
          </a:avLst>
        </a:prstGeom>
        <a:solidFill>
          <a:schemeClr val="accent2">
            <a:hueOff val="2031603"/>
            <a:satOff val="-2534"/>
            <a:lumOff val="59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AR</a:t>
          </a:r>
        </a:p>
      </dsp:txBody>
      <dsp:txXfrm>
        <a:off x="4299081" y="1523158"/>
        <a:ext cx="1018072" cy="222445"/>
      </dsp:txXfrm>
    </dsp:sp>
    <dsp:sp modelId="{BDD47D75-2D1D-41B8-B0FB-D820C903082F}">
      <dsp:nvSpPr>
        <dsp:cNvPr id="0" name=""/>
        <dsp:cNvSpPr/>
      </dsp:nvSpPr>
      <dsp:spPr>
        <a:xfrm>
          <a:off x="4292160" y="1788876"/>
          <a:ext cx="1031914" cy="236287"/>
        </a:xfrm>
        <a:prstGeom prst="roundRect">
          <a:avLst>
            <a:gd name="adj" fmla="val 10000"/>
          </a:avLst>
        </a:prstGeom>
        <a:solidFill>
          <a:schemeClr val="accent2">
            <a:hueOff val="2119933"/>
            <a:satOff val="-2644"/>
            <a:lumOff val="62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DE</a:t>
          </a:r>
        </a:p>
      </dsp:txBody>
      <dsp:txXfrm>
        <a:off x="4299081" y="1795797"/>
        <a:ext cx="1018072" cy="222445"/>
      </dsp:txXfrm>
    </dsp:sp>
    <dsp:sp modelId="{2335837C-8C57-4764-8E91-3445D2F3FA36}">
      <dsp:nvSpPr>
        <dsp:cNvPr id="0" name=""/>
        <dsp:cNvSpPr/>
      </dsp:nvSpPr>
      <dsp:spPr>
        <a:xfrm>
          <a:off x="4292160" y="2061515"/>
          <a:ext cx="1031914" cy="236287"/>
        </a:xfrm>
        <a:prstGeom prst="roundRect">
          <a:avLst>
            <a:gd name="adj" fmla="val 10000"/>
          </a:avLst>
        </a:prstGeom>
        <a:solidFill>
          <a:schemeClr val="accent2">
            <a:hueOff val="2208264"/>
            <a:satOff val="-2754"/>
            <a:lumOff val="64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FL</a:t>
          </a:r>
        </a:p>
      </dsp:txBody>
      <dsp:txXfrm>
        <a:off x="4299081" y="2068436"/>
        <a:ext cx="1018072" cy="222445"/>
      </dsp:txXfrm>
    </dsp:sp>
    <dsp:sp modelId="{D6C1EC14-CB5B-42E4-B3BF-0D79083313DA}">
      <dsp:nvSpPr>
        <dsp:cNvPr id="0" name=""/>
        <dsp:cNvSpPr/>
      </dsp:nvSpPr>
      <dsp:spPr>
        <a:xfrm>
          <a:off x="4292160" y="2334154"/>
          <a:ext cx="1031914" cy="236287"/>
        </a:xfrm>
        <a:prstGeom prst="roundRect">
          <a:avLst>
            <a:gd name="adj" fmla="val 10000"/>
          </a:avLst>
        </a:prstGeom>
        <a:solidFill>
          <a:schemeClr val="accent2">
            <a:hueOff val="2296594"/>
            <a:satOff val="-2864"/>
            <a:lumOff val="67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KY</a:t>
          </a:r>
        </a:p>
      </dsp:txBody>
      <dsp:txXfrm>
        <a:off x="4299081" y="2341075"/>
        <a:ext cx="1018072" cy="222445"/>
      </dsp:txXfrm>
    </dsp:sp>
    <dsp:sp modelId="{83852C40-E799-4F8E-AF76-050D63D26ACC}">
      <dsp:nvSpPr>
        <dsp:cNvPr id="0" name=""/>
        <dsp:cNvSpPr/>
      </dsp:nvSpPr>
      <dsp:spPr>
        <a:xfrm>
          <a:off x="4292160" y="2606793"/>
          <a:ext cx="1031914" cy="236287"/>
        </a:xfrm>
        <a:prstGeom prst="roundRect">
          <a:avLst>
            <a:gd name="adj" fmla="val 10000"/>
          </a:avLst>
        </a:prstGeom>
        <a:solidFill>
          <a:schemeClr val="accent2">
            <a:hueOff val="2384925"/>
            <a:satOff val="-2975"/>
            <a:lumOff val="69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ME</a:t>
          </a:r>
        </a:p>
      </dsp:txBody>
      <dsp:txXfrm>
        <a:off x="4299081" y="2613714"/>
        <a:ext cx="1018072" cy="222445"/>
      </dsp:txXfrm>
    </dsp:sp>
    <dsp:sp modelId="{FD92DF75-A468-407B-AE23-757BE08D8C88}">
      <dsp:nvSpPr>
        <dsp:cNvPr id="0" name=""/>
        <dsp:cNvSpPr/>
      </dsp:nvSpPr>
      <dsp:spPr>
        <a:xfrm>
          <a:off x="4292160" y="2879432"/>
          <a:ext cx="1031914" cy="236287"/>
        </a:xfrm>
        <a:prstGeom prst="roundRect">
          <a:avLst>
            <a:gd name="adj" fmla="val 10000"/>
          </a:avLst>
        </a:prstGeom>
        <a:solidFill>
          <a:schemeClr val="accent2">
            <a:hueOff val="2473255"/>
            <a:satOff val="-3085"/>
            <a:lumOff val="72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MO</a:t>
          </a:r>
        </a:p>
      </dsp:txBody>
      <dsp:txXfrm>
        <a:off x="4299081" y="2886353"/>
        <a:ext cx="1018072" cy="222445"/>
      </dsp:txXfrm>
    </dsp:sp>
    <dsp:sp modelId="{BC8755A0-1BD5-446F-8193-5F5BE6B4DBC8}">
      <dsp:nvSpPr>
        <dsp:cNvPr id="0" name=""/>
        <dsp:cNvSpPr/>
      </dsp:nvSpPr>
      <dsp:spPr>
        <a:xfrm>
          <a:off x="4292160" y="3152071"/>
          <a:ext cx="1031914" cy="236287"/>
        </a:xfrm>
        <a:prstGeom prst="roundRect">
          <a:avLst>
            <a:gd name="adj" fmla="val 10000"/>
          </a:avLst>
        </a:prstGeom>
        <a:solidFill>
          <a:schemeClr val="accent2">
            <a:hueOff val="2561586"/>
            <a:satOff val="-3195"/>
            <a:lumOff val="75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ND</a:t>
          </a:r>
        </a:p>
      </dsp:txBody>
      <dsp:txXfrm>
        <a:off x="4299081" y="3158992"/>
        <a:ext cx="1018072" cy="222445"/>
      </dsp:txXfrm>
    </dsp:sp>
    <dsp:sp modelId="{91800277-0989-4D89-8558-B7F210EE10EE}">
      <dsp:nvSpPr>
        <dsp:cNvPr id="0" name=""/>
        <dsp:cNvSpPr/>
      </dsp:nvSpPr>
      <dsp:spPr>
        <a:xfrm>
          <a:off x="4292160" y="3424710"/>
          <a:ext cx="1031914" cy="236287"/>
        </a:xfrm>
        <a:prstGeom prst="roundRect">
          <a:avLst>
            <a:gd name="adj" fmla="val 10000"/>
          </a:avLst>
        </a:prstGeom>
        <a:solidFill>
          <a:schemeClr val="accent2">
            <a:hueOff val="2649916"/>
            <a:satOff val="-3305"/>
            <a:lumOff val="77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NJ</a:t>
          </a:r>
        </a:p>
      </dsp:txBody>
      <dsp:txXfrm>
        <a:off x="4299081" y="3431631"/>
        <a:ext cx="1018072" cy="222445"/>
      </dsp:txXfrm>
    </dsp:sp>
    <dsp:sp modelId="{8B1EB76C-6009-4051-A065-4C5A5A9DFC8C}">
      <dsp:nvSpPr>
        <dsp:cNvPr id="0" name=""/>
        <dsp:cNvSpPr/>
      </dsp:nvSpPr>
      <dsp:spPr>
        <a:xfrm>
          <a:off x="4292160" y="3697349"/>
          <a:ext cx="1031914" cy="236287"/>
        </a:xfrm>
        <a:prstGeom prst="roundRect">
          <a:avLst>
            <a:gd name="adj" fmla="val 10000"/>
          </a:avLst>
        </a:prstGeom>
        <a:solidFill>
          <a:schemeClr val="accent2">
            <a:hueOff val="2738247"/>
            <a:satOff val="-3415"/>
            <a:lumOff val="80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NM</a:t>
          </a:r>
        </a:p>
      </dsp:txBody>
      <dsp:txXfrm>
        <a:off x="4299081" y="3704270"/>
        <a:ext cx="1018072" cy="222445"/>
      </dsp:txXfrm>
    </dsp:sp>
    <dsp:sp modelId="{CE55E00D-5614-4D7B-BDCC-CC973EA5BD38}">
      <dsp:nvSpPr>
        <dsp:cNvPr id="0" name=""/>
        <dsp:cNvSpPr/>
      </dsp:nvSpPr>
      <dsp:spPr>
        <a:xfrm>
          <a:off x="5549806"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Sept 1</a:t>
          </a:r>
          <a:r>
            <a:rPr lang="en-US" sz="3400" kern="1200" baseline="30000" dirty="0"/>
            <a:t>st</a:t>
          </a:r>
          <a:r>
            <a:rPr lang="en-US" sz="3400" kern="1200" dirty="0"/>
            <a:t> </a:t>
          </a:r>
        </a:p>
      </dsp:txBody>
      <dsp:txXfrm>
        <a:off x="5549806" y="0"/>
        <a:ext cx="1289893" cy="1242536"/>
      </dsp:txXfrm>
    </dsp:sp>
    <dsp:sp modelId="{D0FFDFD1-0847-43C1-BBEE-75C2F25525C9}">
      <dsp:nvSpPr>
        <dsp:cNvPr id="0" name=""/>
        <dsp:cNvSpPr/>
      </dsp:nvSpPr>
      <dsp:spPr>
        <a:xfrm>
          <a:off x="5678795" y="1243598"/>
          <a:ext cx="1031914" cy="236287"/>
        </a:xfrm>
        <a:prstGeom prst="roundRect">
          <a:avLst>
            <a:gd name="adj" fmla="val 10000"/>
          </a:avLst>
        </a:prstGeom>
        <a:solidFill>
          <a:schemeClr val="accent2">
            <a:hueOff val="2826577"/>
            <a:satOff val="-3525"/>
            <a:lumOff val="82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AZ</a:t>
          </a:r>
        </a:p>
      </dsp:txBody>
      <dsp:txXfrm>
        <a:off x="5685716" y="1250519"/>
        <a:ext cx="1018072" cy="222445"/>
      </dsp:txXfrm>
    </dsp:sp>
    <dsp:sp modelId="{5FC16D8F-AECB-4929-982A-B72D68A32CD0}">
      <dsp:nvSpPr>
        <dsp:cNvPr id="0" name=""/>
        <dsp:cNvSpPr/>
      </dsp:nvSpPr>
      <dsp:spPr>
        <a:xfrm>
          <a:off x="5678795" y="1516237"/>
          <a:ext cx="1031914" cy="236287"/>
        </a:xfrm>
        <a:prstGeom prst="roundRect">
          <a:avLst>
            <a:gd name="adj" fmla="val 10000"/>
          </a:avLst>
        </a:prstGeom>
        <a:solidFill>
          <a:schemeClr val="accent2">
            <a:hueOff val="2914908"/>
            <a:satOff val="-3636"/>
            <a:lumOff val="85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HI</a:t>
          </a:r>
        </a:p>
      </dsp:txBody>
      <dsp:txXfrm>
        <a:off x="5685716" y="1523158"/>
        <a:ext cx="1018072" cy="222445"/>
      </dsp:txXfrm>
    </dsp:sp>
    <dsp:sp modelId="{7E6718F1-3111-40CC-AD31-722AC832738A}">
      <dsp:nvSpPr>
        <dsp:cNvPr id="0" name=""/>
        <dsp:cNvSpPr/>
      </dsp:nvSpPr>
      <dsp:spPr>
        <a:xfrm>
          <a:off x="5678795" y="1788876"/>
          <a:ext cx="1031914" cy="236287"/>
        </a:xfrm>
        <a:prstGeom prst="roundRect">
          <a:avLst>
            <a:gd name="adj" fmla="val 10000"/>
          </a:avLst>
        </a:prstGeom>
        <a:solidFill>
          <a:schemeClr val="accent2">
            <a:hueOff val="3003238"/>
            <a:satOff val="-3746"/>
            <a:lumOff val="88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LA</a:t>
          </a:r>
        </a:p>
      </dsp:txBody>
      <dsp:txXfrm>
        <a:off x="5685716" y="1795797"/>
        <a:ext cx="1018072" cy="222445"/>
      </dsp:txXfrm>
    </dsp:sp>
    <dsp:sp modelId="{05BC313E-1135-49DF-8F0A-8E366D789F32}">
      <dsp:nvSpPr>
        <dsp:cNvPr id="0" name=""/>
        <dsp:cNvSpPr/>
      </dsp:nvSpPr>
      <dsp:spPr>
        <a:xfrm>
          <a:off x="5678795" y="2061515"/>
          <a:ext cx="1031914" cy="236287"/>
        </a:xfrm>
        <a:prstGeom prst="roundRect">
          <a:avLst>
            <a:gd name="adj" fmla="val 10000"/>
          </a:avLst>
        </a:prstGeom>
        <a:solidFill>
          <a:schemeClr val="accent2">
            <a:hueOff val="3091569"/>
            <a:satOff val="-3856"/>
            <a:lumOff val="90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NY</a:t>
          </a:r>
        </a:p>
      </dsp:txBody>
      <dsp:txXfrm>
        <a:off x="5685716" y="2068436"/>
        <a:ext cx="1018072" cy="222445"/>
      </dsp:txXfrm>
    </dsp:sp>
    <dsp:sp modelId="{3EEF71E0-2672-44AE-B507-2790D198C3BC}">
      <dsp:nvSpPr>
        <dsp:cNvPr id="0" name=""/>
        <dsp:cNvSpPr/>
      </dsp:nvSpPr>
      <dsp:spPr>
        <a:xfrm>
          <a:off x="5678795" y="2334154"/>
          <a:ext cx="1031914" cy="236287"/>
        </a:xfrm>
        <a:prstGeom prst="roundRect">
          <a:avLst>
            <a:gd name="adj" fmla="val 10000"/>
          </a:avLst>
        </a:prstGeom>
        <a:solidFill>
          <a:schemeClr val="accent2">
            <a:hueOff val="3179900"/>
            <a:satOff val="-3966"/>
            <a:lumOff val="93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OH</a:t>
          </a:r>
        </a:p>
      </dsp:txBody>
      <dsp:txXfrm>
        <a:off x="5685716" y="2341075"/>
        <a:ext cx="1018072" cy="222445"/>
      </dsp:txXfrm>
    </dsp:sp>
    <dsp:sp modelId="{2CB644E0-A3CB-4C2D-8721-513EE087D574}">
      <dsp:nvSpPr>
        <dsp:cNvPr id="0" name=""/>
        <dsp:cNvSpPr/>
      </dsp:nvSpPr>
      <dsp:spPr>
        <a:xfrm>
          <a:off x="5678795" y="2606793"/>
          <a:ext cx="1031914" cy="236287"/>
        </a:xfrm>
        <a:prstGeom prst="roundRect">
          <a:avLst>
            <a:gd name="adj" fmla="val 10000"/>
          </a:avLst>
        </a:prstGeom>
        <a:solidFill>
          <a:schemeClr val="accent2">
            <a:hueOff val="3268230"/>
            <a:satOff val="-4076"/>
            <a:lumOff val="95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PA</a:t>
          </a:r>
        </a:p>
      </dsp:txBody>
      <dsp:txXfrm>
        <a:off x="5685716" y="2613714"/>
        <a:ext cx="1018072" cy="222445"/>
      </dsp:txXfrm>
    </dsp:sp>
    <dsp:sp modelId="{EF1AA69F-1F3F-49D2-8231-5A078CCB44DF}">
      <dsp:nvSpPr>
        <dsp:cNvPr id="0" name=""/>
        <dsp:cNvSpPr/>
      </dsp:nvSpPr>
      <dsp:spPr>
        <a:xfrm>
          <a:off x="5678795" y="2879432"/>
          <a:ext cx="1031914" cy="236287"/>
        </a:xfrm>
        <a:prstGeom prst="roundRect">
          <a:avLst>
            <a:gd name="adj" fmla="val 10000"/>
          </a:avLst>
        </a:prstGeom>
        <a:solidFill>
          <a:schemeClr val="accent2">
            <a:hueOff val="3356561"/>
            <a:satOff val="-4186"/>
            <a:lumOff val="98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SD</a:t>
          </a:r>
        </a:p>
      </dsp:txBody>
      <dsp:txXfrm>
        <a:off x="5685716" y="2886353"/>
        <a:ext cx="1018072" cy="222445"/>
      </dsp:txXfrm>
    </dsp:sp>
    <dsp:sp modelId="{4EA2CCE6-3E63-46FA-BAC5-9C3479CCCE7E}">
      <dsp:nvSpPr>
        <dsp:cNvPr id="0" name=""/>
        <dsp:cNvSpPr/>
      </dsp:nvSpPr>
      <dsp:spPr>
        <a:xfrm>
          <a:off x="5678795" y="3152071"/>
          <a:ext cx="1031914" cy="236287"/>
        </a:xfrm>
        <a:prstGeom prst="roundRect">
          <a:avLst>
            <a:gd name="adj" fmla="val 10000"/>
          </a:avLst>
        </a:prstGeom>
        <a:solidFill>
          <a:schemeClr val="accent2">
            <a:hueOff val="3444891"/>
            <a:satOff val="-4297"/>
            <a:lumOff val="101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TN</a:t>
          </a:r>
        </a:p>
      </dsp:txBody>
      <dsp:txXfrm>
        <a:off x="5685716" y="3158992"/>
        <a:ext cx="1018072" cy="222445"/>
      </dsp:txXfrm>
    </dsp:sp>
    <dsp:sp modelId="{6CFA2C2F-E444-4576-B670-3517E2495947}">
      <dsp:nvSpPr>
        <dsp:cNvPr id="0" name=""/>
        <dsp:cNvSpPr/>
      </dsp:nvSpPr>
      <dsp:spPr>
        <a:xfrm>
          <a:off x="5678795" y="3424710"/>
          <a:ext cx="1031914" cy="236287"/>
        </a:xfrm>
        <a:prstGeom prst="roundRect">
          <a:avLst>
            <a:gd name="adj" fmla="val 10000"/>
          </a:avLst>
        </a:prstGeom>
        <a:solidFill>
          <a:schemeClr val="accent2">
            <a:hueOff val="3533222"/>
            <a:satOff val="-4407"/>
            <a:lumOff val="103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WI</a:t>
          </a:r>
        </a:p>
      </dsp:txBody>
      <dsp:txXfrm>
        <a:off x="5685716" y="3431631"/>
        <a:ext cx="1018072" cy="222445"/>
      </dsp:txXfrm>
    </dsp:sp>
    <dsp:sp modelId="{3E9883E8-FC05-4021-8E09-0CAAD7404C0B}">
      <dsp:nvSpPr>
        <dsp:cNvPr id="0" name=""/>
        <dsp:cNvSpPr/>
      </dsp:nvSpPr>
      <dsp:spPr>
        <a:xfrm>
          <a:off x="5678795" y="3697349"/>
          <a:ext cx="1031914" cy="236287"/>
        </a:xfrm>
        <a:prstGeom prst="roundRect">
          <a:avLst>
            <a:gd name="adj" fmla="val 10000"/>
          </a:avLst>
        </a:prstGeom>
        <a:solidFill>
          <a:schemeClr val="accent2">
            <a:hueOff val="3621552"/>
            <a:satOff val="-4517"/>
            <a:lumOff val="106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WV</a:t>
          </a:r>
        </a:p>
      </dsp:txBody>
      <dsp:txXfrm>
        <a:off x="5685716" y="3704270"/>
        <a:ext cx="1018072" cy="222445"/>
      </dsp:txXfrm>
    </dsp:sp>
    <dsp:sp modelId="{E0468245-44B4-406B-9B4C-00209FBCC6F1}">
      <dsp:nvSpPr>
        <dsp:cNvPr id="0" name=""/>
        <dsp:cNvSpPr/>
      </dsp:nvSpPr>
      <dsp:spPr>
        <a:xfrm>
          <a:off x="6936441" y="0"/>
          <a:ext cx="1289893" cy="4141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Oct 1</a:t>
          </a:r>
          <a:r>
            <a:rPr lang="en-US" sz="3400" kern="1200" baseline="30000" dirty="0"/>
            <a:t>st</a:t>
          </a:r>
          <a:r>
            <a:rPr lang="en-US" sz="3400" kern="1200" dirty="0"/>
            <a:t> </a:t>
          </a:r>
        </a:p>
      </dsp:txBody>
      <dsp:txXfrm>
        <a:off x="6936441" y="0"/>
        <a:ext cx="1289893" cy="1242536"/>
      </dsp:txXfrm>
    </dsp:sp>
    <dsp:sp modelId="{195ADF0F-BA7D-4D4E-A90B-D931AE102128}">
      <dsp:nvSpPr>
        <dsp:cNvPr id="0" name=""/>
        <dsp:cNvSpPr/>
      </dsp:nvSpPr>
      <dsp:spPr>
        <a:xfrm>
          <a:off x="7065431" y="1243193"/>
          <a:ext cx="1031914" cy="196522"/>
        </a:xfrm>
        <a:prstGeom prst="roundRect">
          <a:avLst>
            <a:gd name="adj" fmla="val 10000"/>
          </a:avLst>
        </a:prstGeom>
        <a:solidFill>
          <a:schemeClr val="accent2">
            <a:hueOff val="3709883"/>
            <a:satOff val="-4627"/>
            <a:lumOff val="108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AL</a:t>
          </a:r>
        </a:p>
      </dsp:txBody>
      <dsp:txXfrm>
        <a:off x="7071187" y="1248949"/>
        <a:ext cx="1020402" cy="185010"/>
      </dsp:txXfrm>
    </dsp:sp>
    <dsp:sp modelId="{8F44AC13-17E8-4296-96A1-96D425AF5F90}">
      <dsp:nvSpPr>
        <dsp:cNvPr id="0" name=""/>
        <dsp:cNvSpPr/>
      </dsp:nvSpPr>
      <dsp:spPr>
        <a:xfrm>
          <a:off x="7065431" y="1469950"/>
          <a:ext cx="1031914" cy="196522"/>
        </a:xfrm>
        <a:prstGeom prst="roundRect">
          <a:avLst>
            <a:gd name="adj" fmla="val 10000"/>
          </a:avLst>
        </a:prstGeom>
        <a:solidFill>
          <a:schemeClr val="accent2">
            <a:hueOff val="3798214"/>
            <a:satOff val="-4737"/>
            <a:lumOff val="111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CA</a:t>
          </a:r>
        </a:p>
      </dsp:txBody>
      <dsp:txXfrm>
        <a:off x="7071187" y="1475706"/>
        <a:ext cx="1020402" cy="185010"/>
      </dsp:txXfrm>
    </dsp:sp>
    <dsp:sp modelId="{3D9B5C18-F8A8-410C-92DE-5139ACBF5AE1}">
      <dsp:nvSpPr>
        <dsp:cNvPr id="0" name=""/>
        <dsp:cNvSpPr/>
      </dsp:nvSpPr>
      <dsp:spPr>
        <a:xfrm>
          <a:off x="7065431" y="1696707"/>
          <a:ext cx="1031914" cy="196522"/>
        </a:xfrm>
        <a:prstGeom prst="roundRect">
          <a:avLst>
            <a:gd name="adj" fmla="val 10000"/>
          </a:avLst>
        </a:prstGeom>
        <a:solidFill>
          <a:schemeClr val="accent2">
            <a:hueOff val="3886544"/>
            <a:satOff val="-4847"/>
            <a:lumOff val="114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IA</a:t>
          </a:r>
        </a:p>
      </dsp:txBody>
      <dsp:txXfrm>
        <a:off x="7071187" y="1702463"/>
        <a:ext cx="1020402" cy="185010"/>
      </dsp:txXfrm>
    </dsp:sp>
    <dsp:sp modelId="{55D2C28B-BC50-488E-A5FC-EA4424209D1F}">
      <dsp:nvSpPr>
        <dsp:cNvPr id="0" name=""/>
        <dsp:cNvSpPr/>
      </dsp:nvSpPr>
      <dsp:spPr>
        <a:xfrm>
          <a:off x="7065431" y="1923464"/>
          <a:ext cx="1031914" cy="196522"/>
        </a:xfrm>
        <a:prstGeom prst="roundRect">
          <a:avLst>
            <a:gd name="adj" fmla="val 10000"/>
          </a:avLst>
        </a:prstGeom>
        <a:solidFill>
          <a:schemeClr val="accent2">
            <a:hueOff val="3974875"/>
            <a:satOff val="-4958"/>
            <a:lumOff val="116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ID</a:t>
          </a:r>
        </a:p>
      </dsp:txBody>
      <dsp:txXfrm>
        <a:off x="7071187" y="1929220"/>
        <a:ext cx="1020402" cy="185010"/>
      </dsp:txXfrm>
    </dsp:sp>
    <dsp:sp modelId="{0EACC515-4A30-432E-A035-E7E33203B38F}">
      <dsp:nvSpPr>
        <dsp:cNvPr id="0" name=""/>
        <dsp:cNvSpPr/>
      </dsp:nvSpPr>
      <dsp:spPr>
        <a:xfrm>
          <a:off x="7065431" y="2150220"/>
          <a:ext cx="1031914" cy="196522"/>
        </a:xfrm>
        <a:prstGeom prst="roundRect">
          <a:avLst>
            <a:gd name="adj" fmla="val 10000"/>
          </a:avLst>
        </a:prstGeom>
        <a:solidFill>
          <a:schemeClr val="accent2">
            <a:hueOff val="4063205"/>
            <a:satOff val="-5068"/>
            <a:lumOff val="119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GA</a:t>
          </a:r>
        </a:p>
      </dsp:txBody>
      <dsp:txXfrm>
        <a:off x="7071187" y="2155976"/>
        <a:ext cx="1020402" cy="185010"/>
      </dsp:txXfrm>
    </dsp:sp>
    <dsp:sp modelId="{768DB892-FEC4-4D21-B16B-6BA187512392}">
      <dsp:nvSpPr>
        <dsp:cNvPr id="0" name=""/>
        <dsp:cNvSpPr/>
      </dsp:nvSpPr>
      <dsp:spPr>
        <a:xfrm>
          <a:off x="7065431" y="2376977"/>
          <a:ext cx="1031914" cy="196522"/>
        </a:xfrm>
        <a:prstGeom prst="roundRect">
          <a:avLst>
            <a:gd name="adj" fmla="val 10000"/>
          </a:avLst>
        </a:prstGeom>
        <a:solidFill>
          <a:schemeClr val="accent2">
            <a:hueOff val="4151536"/>
            <a:satOff val="-5178"/>
            <a:lumOff val="121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MI</a:t>
          </a:r>
        </a:p>
      </dsp:txBody>
      <dsp:txXfrm>
        <a:off x="7071187" y="2382733"/>
        <a:ext cx="1020402" cy="185010"/>
      </dsp:txXfrm>
    </dsp:sp>
    <dsp:sp modelId="{FC4EF72E-C0D3-4CAC-9790-ACD846DA4D03}">
      <dsp:nvSpPr>
        <dsp:cNvPr id="0" name=""/>
        <dsp:cNvSpPr/>
      </dsp:nvSpPr>
      <dsp:spPr>
        <a:xfrm>
          <a:off x="7065431" y="2603734"/>
          <a:ext cx="1031914" cy="196522"/>
        </a:xfrm>
        <a:prstGeom prst="roundRect">
          <a:avLst>
            <a:gd name="adj" fmla="val 10000"/>
          </a:avLst>
        </a:prstGeom>
        <a:solidFill>
          <a:schemeClr val="accent2">
            <a:hueOff val="4239866"/>
            <a:satOff val="-5288"/>
            <a:lumOff val="124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MN</a:t>
          </a:r>
        </a:p>
      </dsp:txBody>
      <dsp:txXfrm>
        <a:off x="7071187" y="2609490"/>
        <a:ext cx="1020402" cy="185010"/>
      </dsp:txXfrm>
    </dsp:sp>
    <dsp:sp modelId="{6162F0D1-A0D2-47DA-9276-A41C0AA36681}">
      <dsp:nvSpPr>
        <dsp:cNvPr id="0" name=""/>
        <dsp:cNvSpPr/>
      </dsp:nvSpPr>
      <dsp:spPr>
        <a:xfrm>
          <a:off x="7065431" y="2830491"/>
          <a:ext cx="1031914" cy="196522"/>
        </a:xfrm>
        <a:prstGeom prst="roundRect">
          <a:avLst>
            <a:gd name="adj" fmla="val 10000"/>
          </a:avLst>
        </a:prstGeom>
        <a:solidFill>
          <a:schemeClr val="accent2">
            <a:hueOff val="4328197"/>
            <a:satOff val="-5398"/>
            <a:lumOff val="126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MT</a:t>
          </a:r>
        </a:p>
      </dsp:txBody>
      <dsp:txXfrm>
        <a:off x="7071187" y="2836247"/>
        <a:ext cx="1020402" cy="185010"/>
      </dsp:txXfrm>
    </dsp:sp>
    <dsp:sp modelId="{A4655EEE-0A55-48D0-9209-C8E625CB325E}">
      <dsp:nvSpPr>
        <dsp:cNvPr id="0" name=""/>
        <dsp:cNvSpPr/>
      </dsp:nvSpPr>
      <dsp:spPr>
        <a:xfrm>
          <a:off x="7065431" y="3057248"/>
          <a:ext cx="1031914" cy="196522"/>
        </a:xfrm>
        <a:prstGeom prst="roundRect">
          <a:avLst>
            <a:gd name="adj" fmla="val 10000"/>
          </a:avLst>
        </a:prstGeom>
        <a:solidFill>
          <a:schemeClr val="accent2">
            <a:hueOff val="4416527"/>
            <a:satOff val="-5508"/>
            <a:lumOff val="129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NH</a:t>
          </a:r>
        </a:p>
      </dsp:txBody>
      <dsp:txXfrm>
        <a:off x="7071187" y="3063004"/>
        <a:ext cx="1020402" cy="185010"/>
      </dsp:txXfrm>
    </dsp:sp>
    <dsp:sp modelId="{8C7EE54D-65F8-458E-80D8-198BC7FC41B9}">
      <dsp:nvSpPr>
        <dsp:cNvPr id="0" name=""/>
        <dsp:cNvSpPr/>
      </dsp:nvSpPr>
      <dsp:spPr>
        <a:xfrm>
          <a:off x="7065431" y="3284005"/>
          <a:ext cx="1031914" cy="196522"/>
        </a:xfrm>
        <a:prstGeom prst="roundRect">
          <a:avLst>
            <a:gd name="adj" fmla="val 10000"/>
          </a:avLst>
        </a:prstGeom>
        <a:solidFill>
          <a:schemeClr val="accent2">
            <a:hueOff val="4504858"/>
            <a:satOff val="-5619"/>
            <a:lumOff val="132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SC</a:t>
          </a:r>
        </a:p>
      </dsp:txBody>
      <dsp:txXfrm>
        <a:off x="7071187" y="3289761"/>
        <a:ext cx="1020402" cy="185010"/>
      </dsp:txXfrm>
    </dsp:sp>
    <dsp:sp modelId="{F064F737-6C4D-4E7E-AA2B-AB0FF255780A}">
      <dsp:nvSpPr>
        <dsp:cNvPr id="0" name=""/>
        <dsp:cNvSpPr/>
      </dsp:nvSpPr>
      <dsp:spPr>
        <a:xfrm>
          <a:off x="7065431" y="3510761"/>
          <a:ext cx="1031914" cy="196522"/>
        </a:xfrm>
        <a:prstGeom prst="roundRect">
          <a:avLst>
            <a:gd name="adj" fmla="val 10000"/>
          </a:avLst>
        </a:prstGeom>
        <a:solidFill>
          <a:schemeClr val="accent2">
            <a:hueOff val="4593188"/>
            <a:satOff val="-5729"/>
            <a:lumOff val="134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VT</a:t>
          </a:r>
        </a:p>
      </dsp:txBody>
      <dsp:txXfrm>
        <a:off x="7071187" y="3516517"/>
        <a:ext cx="1020402" cy="185010"/>
      </dsp:txXfrm>
    </dsp:sp>
    <dsp:sp modelId="{267EE690-379A-4D01-9D31-F07CEC395D64}">
      <dsp:nvSpPr>
        <dsp:cNvPr id="0" name=""/>
        <dsp:cNvSpPr/>
      </dsp:nvSpPr>
      <dsp:spPr>
        <a:xfrm>
          <a:off x="7065431" y="3737518"/>
          <a:ext cx="1031914" cy="196522"/>
        </a:xfrm>
        <a:prstGeom prst="roundRect">
          <a:avLst>
            <a:gd name="adj" fmla="val 10000"/>
          </a:avLst>
        </a:prstGeom>
        <a:solidFill>
          <a:schemeClr val="accent2">
            <a:hueOff val="4681519"/>
            <a:satOff val="-5839"/>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WA</a:t>
          </a:r>
        </a:p>
      </dsp:txBody>
      <dsp:txXfrm>
        <a:off x="7071187" y="3743274"/>
        <a:ext cx="1020402" cy="185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48621-81E7-4066-A374-5D96666B3266}">
      <dsp:nvSpPr>
        <dsp:cNvPr id="0" name=""/>
        <dsp:cNvSpPr/>
      </dsp:nvSpPr>
      <dsp:spPr>
        <a:xfrm>
          <a:off x="120627" y="1130850"/>
          <a:ext cx="1695593" cy="1695568"/>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Job Aids</a:t>
          </a:r>
        </a:p>
      </dsp:txBody>
      <dsp:txXfrm>
        <a:off x="368941" y="1379160"/>
        <a:ext cx="1198965" cy="1198948"/>
      </dsp:txXfrm>
    </dsp:sp>
    <dsp:sp modelId="{A18A5167-FE49-4AF3-8EE5-32CCFABD5220}">
      <dsp:nvSpPr>
        <dsp:cNvPr id="0" name=""/>
        <dsp:cNvSpPr/>
      </dsp:nvSpPr>
      <dsp:spPr>
        <a:xfrm>
          <a:off x="784264" y="29811"/>
          <a:ext cx="1796480" cy="1774497"/>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Webinars</a:t>
          </a:r>
        </a:p>
      </dsp:txBody>
      <dsp:txXfrm>
        <a:off x="1047352" y="289680"/>
        <a:ext cx="1270304" cy="1254759"/>
      </dsp:txXfrm>
    </dsp:sp>
    <dsp:sp modelId="{41B87863-A991-4D3C-974E-3081E7D60BAE}">
      <dsp:nvSpPr>
        <dsp:cNvPr id="0" name=""/>
        <dsp:cNvSpPr/>
      </dsp:nvSpPr>
      <dsp:spPr>
        <a:xfrm>
          <a:off x="1439628" y="1130850"/>
          <a:ext cx="1695593" cy="1695568"/>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Manual</a:t>
          </a:r>
        </a:p>
      </dsp:txBody>
      <dsp:txXfrm>
        <a:off x="1687942" y="1379160"/>
        <a:ext cx="1198965" cy="1198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3F0F95-16DC-4639-BC43-F2707D2C0DED}">
      <dsp:nvSpPr>
        <dsp:cNvPr id="0" name=""/>
        <dsp:cNvSpPr/>
      </dsp:nvSpPr>
      <dsp:spPr>
        <a:xfrm>
          <a:off x="0" y="327487"/>
          <a:ext cx="9144000" cy="637875"/>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312420" rIns="70967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For Directors and Administrators and their designees </a:t>
          </a:r>
        </a:p>
      </dsp:txBody>
      <dsp:txXfrm>
        <a:off x="0" y="327487"/>
        <a:ext cx="9144000" cy="637875"/>
      </dsp:txXfrm>
    </dsp:sp>
    <dsp:sp modelId="{D7E40ED3-E917-4E36-9F50-47572823F3C4}">
      <dsp:nvSpPr>
        <dsp:cNvPr id="0" name=""/>
        <dsp:cNvSpPr/>
      </dsp:nvSpPr>
      <dsp:spPr>
        <a:xfrm>
          <a:off x="457200" y="106087"/>
          <a:ext cx="6400800" cy="4428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l" defTabSz="800100">
            <a:lnSpc>
              <a:spcPct val="90000"/>
            </a:lnSpc>
            <a:spcBef>
              <a:spcPct val="0"/>
            </a:spcBef>
            <a:spcAft>
              <a:spcPct val="35000"/>
            </a:spcAft>
            <a:buNone/>
          </a:pPr>
          <a:r>
            <a:rPr lang="en-US" sz="1800" b="1" kern="1200" dirty="0"/>
            <a:t>STARS Forms Overview (once only, 4/12/18)</a:t>
          </a:r>
        </a:p>
      </dsp:txBody>
      <dsp:txXfrm>
        <a:off x="478816" y="127703"/>
        <a:ext cx="6357568" cy="399568"/>
      </dsp:txXfrm>
    </dsp:sp>
    <dsp:sp modelId="{E79BB08D-D8A8-43CA-842A-4CC47D2C10B2}">
      <dsp:nvSpPr>
        <dsp:cNvPr id="0" name=""/>
        <dsp:cNvSpPr/>
      </dsp:nvSpPr>
      <dsp:spPr>
        <a:xfrm>
          <a:off x="0" y="1267762"/>
          <a:ext cx="9144000" cy="637875"/>
        </a:xfrm>
        <a:prstGeom prst="rect">
          <a:avLst/>
        </a:prstGeom>
        <a:solidFill>
          <a:schemeClr val="lt1">
            <a:alpha val="90000"/>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312420" rIns="70967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For anyone with the capability</a:t>
          </a:r>
        </a:p>
      </dsp:txBody>
      <dsp:txXfrm>
        <a:off x="0" y="1267762"/>
        <a:ext cx="9144000" cy="637875"/>
      </dsp:txXfrm>
    </dsp:sp>
    <dsp:sp modelId="{0ED5DF0D-CECC-4AC5-A253-0B2F580F9DAA}">
      <dsp:nvSpPr>
        <dsp:cNvPr id="0" name=""/>
        <dsp:cNvSpPr/>
      </dsp:nvSpPr>
      <dsp:spPr>
        <a:xfrm>
          <a:off x="457200" y="1046362"/>
          <a:ext cx="6400800" cy="442800"/>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l" defTabSz="800100">
            <a:lnSpc>
              <a:spcPct val="90000"/>
            </a:lnSpc>
            <a:spcBef>
              <a:spcPct val="0"/>
            </a:spcBef>
            <a:spcAft>
              <a:spcPct val="35000"/>
            </a:spcAft>
            <a:buNone/>
          </a:pPr>
          <a:r>
            <a:rPr lang="en-US" sz="1800" b="1" kern="1200" dirty="0"/>
            <a:t>Entering Team Members (monthly through July)</a:t>
          </a:r>
        </a:p>
      </dsp:txBody>
      <dsp:txXfrm>
        <a:off x="478816" y="1067978"/>
        <a:ext cx="6357568" cy="399568"/>
      </dsp:txXfrm>
    </dsp:sp>
    <dsp:sp modelId="{D3441829-B585-46FB-86F3-40BA2E2596AB}">
      <dsp:nvSpPr>
        <dsp:cNvPr id="0" name=""/>
        <dsp:cNvSpPr/>
      </dsp:nvSpPr>
      <dsp:spPr>
        <a:xfrm>
          <a:off x="0" y="2208037"/>
          <a:ext cx="9144000" cy="85050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312420" rIns="70967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For all users (r</a:t>
          </a:r>
          <a:r>
            <a:rPr lang="en-US" sz="1500" kern="1200" dirty="0">
              <a:effectLst/>
              <a:latin typeface="+mn-lt"/>
              <a:ea typeface="+mn-ea"/>
              <a:cs typeface="+mn-cs"/>
            </a:rPr>
            <a:t>epresentatives from past groups and the group preparing for their start date; </a:t>
          </a:r>
          <a:br>
            <a:rPr lang="en-US" sz="1500" kern="1200" dirty="0">
              <a:effectLst/>
              <a:latin typeface="+mn-lt"/>
              <a:ea typeface="+mn-ea"/>
              <a:cs typeface="+mn-cs"/>
            </a:rPr>
          </a:br>
          <a:r>
            <a:rPr lang="en-US" sz="1500" kern="1200" dirty="0">
              <a:effectLst/>
              <a:latin typeface="+mn-lt"/>
              <a:ea typeface="+mn-ea"/>
              <a:cs typeface="+mn-cs"/>
            </a:rPr>
            <a:t>not future groups)</a:t>
          </a:r>
          <a:r>
            <a:rPr lang="en-US" sz="1500" kern="1200" dirty="0"/>
            <a:t>  </a:t>
          </a:r>
        </a:p>
      </dsp:txBody>
      <dsp:txXfrm>
        <a:off x="0" y="2208037"/>
        <a:ext cx="9144000" cy="850500"/>
      </dsp:txXfrm>
    </dsp:sp>
    <dsp:sp modelId="{481D7978-1987-4856-B738-5A9AED3D3A10}">
      <dsp:nvSpPr>
        <dsp:cNvPr id="0" name=""/>
        <dsp:cNvSpPr/>
      </dsp:nvSpPr>
      <dsp:spPr>
        <a:xfrm>
          <a:off x="457200" y="1986637"/>
          <a:ext cx="6400800" cy="442800"/>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l" defTabSz="800100">
            <a:lnSpc>
              <a:spcPct val="90000"/>
            </a:lnSpc>
            <a:spcBef>
              <a:spcPct val="0"/>
            </a:spcBef>
            <a:spcAft>
              <a:spcPct val="35000"/>
            </a:spcAft>
            <a:buNone/>
          </a:pPr>
          <a:r>
            <a:rPr lang="en-US" sz="1800" b="1" kern="1200" dirty="0"/>
            <a:t>Beneficiary Contact Form (twice monthly)</a:t>
          </a:r>
        </a:p>
      </dsp:txBody>
      <dsp:txXfrm>
        <a:off x="478816" y="2008253"/>
        <a:ext cx="6357568" cy="399568"/>
      </dsp:txXfrm>
    </dsp:sp>
    <dsp:sp modelId="{A4E1C481-DAB9-4580-945F-A196486E75CA}">
      <dsp:nvSpPr>
        <dsp:cNvPr id="0" name=""/>
        <dsp:cNvSpPr/>
      </dsp:nvSpPr>
      <dsp:spPr>
        <a:xfrm>
          <a:off x="0" y="3360937"/>
          <a:ext cx="9144000" cy="850500"/>
        </a:xfrm>
        <a:prstGeom prst="rect">
          <a:avLst/>
        </a:prstGeom>
        <a:solidFill>
          <a:schemeClr val="lt1">
            <a:alpha val="90000"/>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312420" rIns="70967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For all users (r</a:t>
          </a:r>
          <a:r>
            <a:rPr lang="en-US" sz="1500" kern="1200" dirty="0">
              <a:effectLst/>
              <a:latin typeface="+mn-lt"/>
              <a:ea typeface="+mn-ea"/>
              <a:cs typeface="+mn-cs"/>
            </a:rPr>
            <a:t>epresentatives from past groups and the group preparing for their start date; </a:t>
          </a:r>
          <a:br>
            <a:rPr lang="en-US" sz="1500" kern="1200" dirty="0">
              <a:effectLst/>
              <a:latin typeface="+mn-lt"/>
              <a:ea typeface="+mn-ea"/>
              <a:cs typeface="+mn-cs"/>
            </a:rPr>
          </a:br>
          <a:r>
            <a:rPr lang="en-US" sz="1500" kern="1200" dirty="0">
              <a:effectLst/>
              <a:latin typeface="+mn-lt"/>
              <a:ea typeface="+mn-ea"/>
              <a:cs typeface="+mn-cs"/>
            </a:rPr>
            <a:t>not future groups)</a:t>
          </a:r>
          <a:r>
            <a:rPr lang="en-US" sz="1500" kern="1200" dirty="0"/>
            <a:t>  </a:t>
          </a:r>
        </a:p>
      </dsp:txBody>
      <dsp:txXfrm>
        <a:off x="0" y="3360937"/>
        <a:ext cx="9144000" cy="850500"/>
      </dsp:txXfrm>
    </dsp:sp>
    <dsp:sp modelId="{E2E46FAD-06B9-43D9-9BEF-2717886805A8}">
      <dsp:nvSpPr>
        <dsp:cNvPr id="0" name=""/>
        <dsp:cNvSpPr/>
      </dsp:nvSpPr>
      <dsp:spPr>
        <a:xfrm>
          <a:off x="457200" y="3139537"/>
          <a:ext cx="6400800" cy="442800"/>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l" defTabSz="800100">
            <a:lnSpc>
              <a:spcPct val="90000"/>
            </a:lnSpc>
            <a:spcBef>
              <a:spcPct val="0"/>
            </a:spcBef>
            <a:spcAft>
              <a:spcPct val="35000"/>
            </a:spcAft>
            <a:buNone/>
          </a:pPr>
          <a:r>
            <a:rPr lang="en-US" sz="1800" b="1" kern="1200" dirty="0"/>
            <a:t>Group and Media Outreach (monthly)</a:t>
          </a:r>
        </a:p>
      </dsp:txBody>
      <dsp:txXfrm>
        <a:off x="478816" y="3161153"/>
        <a:ext cx="6357568" cy="399568"/>
      </dsp:txXfrm>
    </dsp:sp>
    <dsp:sp modelId="{EDC029BE-0F5D-4A01-AF7D-8CAA33899367}">
      <dsp:nvSpPr>
        <dsp:cNvPr id="0" name=""/>
        <dsp:cNvSpPr/>
      </dsp:nvSpPr>
      <dsp:spPr>
        <a:xfrm>
          <a:off x="0" y="4533714"/>
          <a:ext cx="9144000" cy="637875"/>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312420" rIns="70967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For anyone with the capability</a:t>
          </a:r>
        </a:p>
      </dsp:txBody>
      <dsp:txXfrm>
        <a:off x="0" y="4533714"/>
        <a:ext cx="9144000" cy="637875"/>
      </dsp:txXfrm>
    </dsp:sp>
    <dsp:sp modelId="{D088C5BF-931B-412A-A048-5408472FDC0A}">
      <dsp:nvSpPr>
        <dsp:cNvPr id="0" name=""/>
        <dsp:cNvSpPr/>
      </dsp:nvSpPr>
      <dsp:spPr>
        <a:xfrm>
          <a:off x="457200" y="4292437"/>
          <a:ext cx="6400800" cy="44280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l" defTabSz="800100">
            <a:lnSpc>
              <a:spcPct val="90000"/>
            </a:lnSpc>
            <a:spcBef>
              <a:spcPct val="0"/>
            </a:spcBef>
            <a:spcAft>
              <a:spcPct val="35000"/>
            </a:spcAft>
            <a:buNone/>
          </a:pPr>
          <a:r>
            <a:rPr lang="en-US" sz="1800" b="1" kern="1200" dirty="0"/>
            <a:t>Reports/Searches (monthly, starting in June)</a:t>
          </a:r>
        </a:p>
      </dsp:txBody>
      <dsp:txXfrm>
        <a:off x="478816" y="4314053"/>
        <a:ext cx="6357568" cy="3995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7A1982-03AE-4884-86BE-678670B425D9}">
      <dsp:nvSpPr>
        <dsp:cNvPr id="0" name=""/>
        <dsp:cNvSpPr/>
      </dsp:nvSpPr>
      <dsp:spPr>
        <a:xfrm>
          <a:off x="1041493" y="1548357"/>
          <a:ext cx="70740" cy="70740"/>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A33FA4-6997-444C-8495-FB7ECCD021C6}">
      <dsp:nvSpPr>
        <dsp:cNvPr id="0" name=""/>
        <dsp:cNvSpPr/>
      </dsp:nvSpPr>
      <dsp:spPr>
        <a:xfrm>
          <a:off x="979525" y="1647665"/>
          <a:ext cx="70740" cy="70740"/>
        </a:xfrm>
        <a:prstGeom prst="ellips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6B191B-5D36-459C-B2B5-BB741D76616A}">
      <dsp:nvSpPr>
        <dsp:cNvPr id="0" name=""/>
        <dsp:cNvSpPr/>
      </dsp:nvSpPr>
      <dsp:spPr>
        <a:xfrm>
          <a:off x="905672" y="1733644"/>
          <a:ext cx="70740" cy="70740"/>
        </a:xfrm>
        <a:prstGeom prst="ellips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089BDD-5F3D-46EE-A821-48AC18F370E8}">
      <dsp:nvSpPr>
        <dsp:cNvPr id="0" name=""/>
        <dsp:cNvSpPr/>
      </dsp:nvSpPr>
      <dsp:spPr>
        <a:xfrm>
          <a:off x="993956" y="548901"/>
          <a:ext cx="70740" cy="70740"/>
        </a:xfrm>
        <a:prstGeom prst="ellips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8404FF-104D-417F-9CDE-2C5197E1D3E4}">
      <dsp:nvSpPr>
        <dsp:cNvPr id="0" name=""/>
        <dsp:cNvSpPr/>
      </dsp:nvSpPr>
      <dsp:spPr>
        <a:xfrm>
          <a:off x="1088464" y="492583"/>
          <a:ext cx="70740" cy="70740"/>
        </a:xfrm>
        <a:prstGeom prst="ellips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7E9882-B051-4C1C-995F-33152A09CB9F}">
      <dsp:nvSpPr>
        <dsp:cNvPr id="0" name=""/>
        <dsp:cNvSpPr/>
      </dsp:nvSpPr>
      <dsp:spPr>
        <a:xfrm>
          <a:off x="1182690" y="436266"/>
          <a:ext cx="70740" cy="70740"/>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39953-47C8-4FFE-9C65-F4A220FB51E9}">
      <dsp:nvSpPr>
        <dsp:cNvPr id="0" name=""/>
        <dsp:cNvSpPr/>
      </dsp:nvSpPr>
      <dsp:spPr>
        <a:xfrm>
          <a:off x="1276916" y="492583"/>
          <a:ext cx="70740" cy="70740"/>
        </a:xfrm>
        <a:prstGeom prst="ellips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90DDDA-19ED-4F63-9A83-17DBCB24EEE2}">
      <dsp:nvSpPr>
        <dsp:cNvPr id="0" name=""/>
        <dsp:cNvSpPr/>
      </dsp:nvSpPr>
      <dsp:spPr>
        <a:xfrm>
          <a:off x="1371424" y="548901"/>
          <a:ext cx="70740" cy="70740"/>
        </a:xfrm>
        <a:prstGeom prst="ellips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AE3404-E165-40D9-A778-D10E94863E1D}">
      <dsp:nvSpPr>
        <dsp:cNvPr id="0" name=""/>
        <dsp:cNvSpPr/>
      </dsp:nvSpPr>
      <dsp:spPr>
        <a:xfrm>
          <a:off x="1182690" y="555096"/>
          <a:ext cx="70740" cy="70740"/>
        </a:xfrm>
        <a:prstGeom prst="ellips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AE6F7-719F-44D2-A964-53471B6DEAC1}">
      <dsp:nvSpPr>
        <dsp:cNvPr id="0" name=""/>
        <dsp:cNvSpPr/>
      </dsp:nvSpPr>
      <dsp:spPr>
        <a:xfrm>
          <a:off x="1182690" y="673927"/>
          <a:ext cx="70740" cy="70740"/>
        </a:xfrm>
        <a:prstGeom prst="ellips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915F5B-A7CD-4121-938E-A8B2A3214B50}">
      <dsp:nvSpPr>
        <dsp:cNvPr id="0" name=""/>
        <dsp:cNvSpPr/>
      </dsp:nvSpPr>
      <dsp:spPr>
        <a:xfrm>
          <a:off x="736362" y="1972156"/>
          <a:ext cx="1525721" cy="40924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2944"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t>Collaborative Effort</a:t>
          </a:r>
        </a:p>
      </dsp:txBody>
      <dsp:txXfrm>
        <a:off x="756340" y="1992134"/>
        <a:ext cx="1485765" cy="369287"/>
      </dsp:txXfrm>
    </dsp:sp>
    <dsp:sp modelId="{A8D1B922-DDD7-4AD5-B610-5DC40B6B6195}">
      <dsp:nvSpPr>
        <dsp:cNvPr id="0" name=""/>
        <dsp:cNvSpPr/>
      </dsp:nvSpPr>
      <dsp:spPr>
        <a:xfrm>
          <a:off x="184123" y="1558249"/>
          <a:ext cx="707400" cy="707353"/>
        </a:xfrm>
        <a:prstGeom prst="ellipse">
          <a:avLst/>
        </a:prstGeom>
        <a:blipFill dpi="0" rotWithShape="1">
          <a:blip xmlns:r="http://schemas.openxmlformats.org/officeDocument/2006/relationships" r:embed="rId1">
            <a:duotone>
              <a:prstClr val="black"/>
              <a:schemeClr val="accent2">
                <a:tint val="45000"/>
                <a:satMod val="400000"/>
              </a:schemeClr>
            </a:duotone>
            <a:extLst>
              <a:ext uri="{28A0092B-C50C-407E-A947-70E740481C1C}">
                <a14:useLocalDpi xmlns:a14="http://schemas.microsoft.com/office/drawing/2010/main" val="0"/>
              </a:ext>
            </a:extLst>
          </a:blip>
          <a:srcRect/>
          <a:stretch>
            <a:fillRect l="-10667" t="-6013" r="-9597" b="-14259"/>
          </a:stretch>
        </a:blipFill>
        <a:ln w="38100" cap="flat" cmpd="sng" algn="ctr">
          <a:solidFill>
            <a:srgbClr val="B88265"/>
          </a:solidFill>
          <a:prstDash val="solid"/>
        </a:ln>
        <a:effectLst/>
      </dsp:spPr>
      <dsp:style>
        <a:lnRef idx="2">
          <a:scrgbClr r="0" g="0" b="0"/>
        </a:lnRef>
        <a:fillRef idx="1">
          <a:scrgbClr r="0" g="0" b="0"/>
        </a:fillRef>
        <a:effectRef idx="0">
          <a:scrgbClr r="0" g="0" b="0"/>
        </a:effectRef>
        <a:fontRef idx="minor"/>
      </dsp:style>
    </dsp:sp>
    <dsp:sp modelId="{513D0E06-A447-4FD5-AB87-3C41B5B528D7}">
      <dsp:nvSpPr>
        <dsp:cNvPr id="0" name=""/>
        <dsp:cNvSpPr/>
      </dsp:nvSpPr>
      <dsp:spPr>
        <a:xfrm>
          <a:off x="1252015" y="1191567"/>
          <a:ext cx="1525721" cy="40924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2944"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t>End Users Satisfied</a:t>
          </a:r>
        </a:p>
      </dsp:txBody>
      <dsp:txXfrm>
        <a:off x="1271993" y="1211545"/>
        <a:ext cx="1485765" cy="369287"/>
      </dsp:txXfrm>
    </dsp:sp>
    <dsp:sp modelId="{0C91F664-D77F-4883-A873-E49C44DD4690}">
      <dsp:nvSpPr>
        <dsp:cNvPr id="0" name=""/>
        <dsp:cNvSpPr/>
      </dsp:nvSpPr>
      <dsp:spPr>
        <a:xfrm>
          <a:off x="828990" y="790583"/>
          <a:ext cx="707400" cy="707353"/>
        </a:xfrm>
        <a:prstGeom prst="ellipse">
          <a:avLst/>
        </a:prstGeom>
        <a:blipFill>
          <a:blip xmlns:r="http://schemas.openxmlformats.org/officeDocument/2006/relationships" r:embed="rId2" cstate="print">
            <a:duotone>
              <a:prstClr val="black"/>
              <a:schemeClr val="accent4">
                <a:tint val="45000"/>
                <a:satMod val="400000"/>
              </a:schemeClr>
            </a:duotone>
            <a:extLst>
              <a:ext uri="{28A0092B-C50C-407E-A947-70E740481C1C}">
                <a14:useLocalDpi xmlns:a14="http://schemas.microsoft.com/office/drawing/2010/main" val="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883F2C-9384-40D5-83C5-048EF90431F7}" type="datetimeFigureOut">
              <a:rPr lang="en-US" smtClean="0"/>
              <a:t>3/22/2018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5DFE5A-8924-4B62-974E-E5EEB5AAE279}" type="slidenum">
              <a:rPr lang="en-US" smtClean="0"/>
              <a:t>‹#›</a:t>
            </a:fld>
            <a:endParaRPr lang="en-US"/>
          </a:p>
        </p:txBody>
      </p:sp>
    </p:spTree>
    <p:extLst>
      <p:ext uri="{BB962C8B-B14F-4D97-AF65-F5344CB8AC3E}">
        <p14:creationId xmlns:p14="http://schemas.microsoft.com/office/powerpoint/2010/main" val="538966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system cannot have more than 450 users logged in at the same time.  The 451</a:t>
            </a:r>
            <a:r>
              <a:rPr lang="en-US" baseline="30000" dirty="0"/>
              <a:t>st</a:t>
            </a:r>
            <a:r>
              <a:rPr lang="en-US" dirty="0"/>
              <a:t> person will not be able to log in until someone else logs out. </a:t>
            </a:r>
          </a:p>
          <a:p>
            <a:endParaRPr lang="en-US" dirty="0"/>
          </a:p>
          <a:p>
            <a:r>
              <a:rPr lang="en-US" dirty="0"/>
              <a:t>During OEP we</a:t>
            </a:r>
            <a:r>
              <a:rPr lang="en-US" baseline="0" dirty="0"/>
              <a:t> often have over 500 users in the NPR at the same time.  </a:t>
            </a:r>
          </a:p>
          <a:p>
            <a:endParaRPr lang="en-US" baseline="0" dirty="0"/>
          </a:p>
          <a:p>
            <a:r>
              <a:rPr lang="en-US" baseline="0" dirty="0"/>
              <a:t>Any time you can use the STARS submitter role for a team member please do so since these users do not count against our license number.  </a:t>
            </a:r>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11</a:t>
            </a:fld>
            <a:endParaRPr lang="en-US"/>
          </a:p>
        </p:txBody>
      </p:sp>
    </p:spTree>
    <p:extLst>
      <p:ext uri="{BB962C8B-B14F-4D97-AF65-F5344CB8AC3E}">
        <p14:creationId xmlns:p14="http://schemas.microsoft.com/office/powerpoint/2010/main" val="203844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28</a:t>
            </a:fld>
            <a:endParaRPr lang="en-US"/>
          </a:p>
        </p:txBody>
      </p:sp>
    </p:spTree>
    <p:extLst>
      <p:ext uri="{BB962C8B-B14F-4D97-AF65-F5344CB8AC3E}">
        <p14:creationId xmlns:p14="http://schemas.microsoft.com/office/powerpoint/2010/main" val="4235781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Topics in green are ready now. Topics in orange</a:t>
            </a:r>
            <a:r>
              <a:rPr lang="en-US" baseline="0" dirty="0"/>
              <a:t> are pending. </a:t>
            </a:r>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29</a:t>
            </a:fld>
            <a:endParaRPr lang="en-US"/>
          </a:p>
        </p:txBody>
      </p:sp>
    </p:spTree>
    <p:extLst>
      <p:ext uri="{BB962C8B-B14F-4D97-AF65-F5344CB8AC3E}">
        <p14:creationId xmlns:p14="http://schemas.microsoft.com/office/powerpoint/2010/main" val="781456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a:t>
            </a:r>
            <a:r>
              <a:rPr lang="en-US" dirty="0">
                <a:effectLst/>
                <a:latin typeface="+mn-lt"/>
                <a:ea typeface="+mn-ea"/>
                <a:cs typeface="+mn-cs"/>
              </a:rPr>
              <a:t>epresentatives from past groups and the group preparing for their start date</a:t>
            </a:r>
            <a:endParaRPr lang="en-US" dirty="0"/>
          </a:p>
          <a:p>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30</a:t>
            </a:fld>
            <a:endParaRPr lang="en-US"/>
          </a:p>
        </p:txBody>
      </p:sp>
    </p:spTree>
    <p:extLst>
      <p:ext uri="{BB962C8B-B14F-4D97-AF65-F5344CB8AC3E}">
        <p14:creationId xmlns:p14="http://schemas.microsoft.com/office/powerpoint/2010/main" val="582558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31</a:t>
            </a:fld>
            <a:endParaRPr lang="en-US"/>
          </a:p>
        </p:txBody>
      </p:sp>
    </p:spTree>
    <p:extLst>
      <p:ext uri="{BB962C8B-B14F-4D97-AF65-F5344CB8AC3E}">
        <p14:creationId xmlns:p14="http://schemas.microsoft.com/office/powerpoint/2010/main" val="3313408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visit</a:t>
            </a:r>
            <a:r>
              <a:rPr lang="en-US" baseline="0" dirty="0"/>
              <a:t> the STARS landing page now but you won’t be able to log in until you receive your credentials. You will be able to follow the link to the SHIP TA Center material, however.</a:t>
            </a:r>
            <a:endParaRPr lang="en-US" dirty="0"/>
          </a:p>
        </p:txBody>
      </p:sp>
      <p:sp>
        <p:nvSpPr>
          <p:cNvPr id="4" name="Slide Number Placeholder 3"/>
          <p:cNvSpPr>
            <a:spLocks noGrp="1"/>
          </p:cNvSpPr>
          <p:nvPr>
            <p:ph type="sldNum" sz="quarter" idx="10"/>
          </p:nvPr>
        </p:nvSpPr>
        <p:spPr/>
        <p:txBody>
          <a:bodyPr/>
          <a:lstStyle/>
          <a:p>
            <a:fld id="{1F5DFE5A-8924-4B62-974E-E5EEB5AAE279}" type="slidenum">
              <a:rPr lang="en-US" smtClean="0"/>
              <a:t>32</a:t>
            </a:fld>
            <a:endParaRPr lang="en-US"/>
          </a:p>
        </p:txBody>
      </p:sp>
    </p:spTree>
    <p:extLst>
      <p:ext uri="{BB962C8B-B14F-4D97-AF65-F5344CB8AC3E}">
        <p14:creationId xmlns:p14="http://schemas.microsoft.com/office/powerpoint/2010/main" val="1883261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8CC9EC-95DA-4AC0-8829-0C87D44A94FE}" type="slidenum">
              <a:rPr lang="en-US" smtClean="0"/>
              <a:t>34</a:t>
            </a:fld>
            <a:endParaRPr lang="en-US" dirty="0"/>
          </a:p>
        </p:txBody>
      </p:sp>
    </p:spTree>
    <p:extLst>
      <p:ext uri="{BB962C8B-B14F-4D97-AF65-F5344CB8AC3E}">
        <p14:creationId xmlns:p14="http://schemas.microsoft.com/office/powerpoint/2010/main" val="11172305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58681"/>
            <a:ext cx="7772400" cy="1130492"/>
          </a:xfrm>
        </p:spPr>
        <p:txBody>
          <a:bodyPr>
            <a:noAutofit/>
          </a:bodyPr>
          <a:lstStyle>
            <a:lvl1pPr algn="ctr">
              <a:defRPr sz="5500"/>
            </a:lvl1pPr>
          </a:lstStyle>
          <a:p>
            <a:r>
              <a:rPr lang="en-US"/>
              <a:t>Click to edit Master title style</a:t>
            </a:r>
            <a:endParaRPr lang="en-US" dirty="0"/>
          </a:p>
        </p:txBody>
      </p:sp>
      <p:sp>
        <p:nvSpPr>
          <p:cNvPr id="3" name="Subtitle 2"/>
          <p:cNvSpPr>
            <a:spLocks noGrp="1"/>
          </p:cNvSpPr>
          <p:nvPr>
            <p:ph type="subTitle" idx="1"/>
          </p:nvPr>
        </p:nvSpPr>
        <p:spPr>
          <a:xfrm>
            <a:off x="685800" y="2734975"/>
            <a:ext cx="7772400" cy="553038"/>
          </a:xfrm>
        </p:spPr>
        <p:txBody>
          <a:bodyPr/>
          <a:lstStyle>
            <a:lvl1pPr marL="0" indent="0" algn="ctr">
              <a:buNone/>
              <a:defRPr>
                <a:solidFill>
                  <a:srgbClr val="00529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413027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800"/>
            </a:lvl1pPr>
            <a:lvl2pPr>
              <a:defRPr sz="2400"/>
            </a:lvl2pPr>
            <a:lvl3pPr>
              <a:defRPr sz="20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Box 3"/>
          <p:cNvSpPr txBox="1">
            <a:spLocks noGrp="1" noChangeArrowheads="1"/>
          </p:cNvSpPr>
          <p:nvPr>
            <p:ph type="sldNum" sz="quarter" idx="10"/>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3260281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913860"/>
            <a:ext cx="8229600" cy="2499153"/>
          </a:xfr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2"/>
          <p:cNvSpPr>
            <a:spLocks noGrp="1"/>
          </p:cNvSpPr>
          <p:nvPr>
            <p:ph type="pic" idx="10"/>
          </p:nvPr>
        </p:nvSpPr>
        <p:spPr>
          <a:xfrm>
            <a:off x="457200" y="4546388"/>
            <a:ext cx="2697480" cy="2025258"/>
          </a:xfrm>
        </p:spPr>
        <p:txBody>
          <a:bodyPr rtlCol="0">
            <a:normAutofit/>
          </a:bodyPr>
          <a:lstStyle>
            <a:lvl1pPr marL="0" indent="0">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11" name="Picture Placeholder 2"/>
          <p:cNvSpPr>
            <a:spLocks noGrp="1"/>
          </p:cNvSpPr>
          <p:nvPr>
            <p:ph type="pic" idx="11"/>
          </p:nvPr>
        </p:nvSpPr>
        <p:spPr>
          <a:xfrm>
            <a:off x="3221845" y="4546388"/>
            <a:ext cx="2697480" cy="2025258"/>
          </a:xfrm>
        </p:spPr>
        <p:txBody>
          <a:bodyPr rtlCol="0">
            <a:normAutofit/>
          </a:bodyPr>
          <a:lstStyle>
            <a:lvl1pPr marL="0" indent="0">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12" name="Picture Placeholder 2"/>
          <p:cNvSpPr>
            <a:spLocks noGrp="1"/>
          </p:cNvSpPr>
          <p:nvPr>
            <p:ph type="pic" idx="12"/>
          </p:nvPr>
        </p:nvSpPr>
        <p:spPr>
          <a:xfrm>
            <a:off x="5989320" y="4546388"/>
            <a:ext cx="2697480" cy="2025258"/>
          </a:xfrm>
        </p:spPr>
        <p:txBody>
          <a:bodyPr rtlCol="0">
            <a:normAutofit/>
          </a:bodyPr>
          <a:lstStyle>
            <a:lvl1pPr marL="0" indent="0">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7" name="Text Box 3"/>
          <p:cNvSpPr txBox="1">
            <a:spLocks noGrp="1" noChangeArrowheads="1"/>
          </p:cNvSpPr>
          <p:nvPr>
            <p:ph type="sldNum" sz="quarter" idx="13"/>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3328135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Text Box 3"/>
          <p:cNvSpPr txBox="1">
            <a:spLocks noGrp="1" noChangeArrowheads="1"/>
          </p:cNvSpPr>
          <p:nvPr>
            <p:ph type="sldNum" sz="quarter" idx="10"/>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1913024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31921"/>
            <a:ext cx="4038600" cy="4294242"/>
          </a:xfr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831921"/>
            <a:ext cx="4038600" cy="4294242"/>
          </a:xfr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Box 3"/>
          <p:cNvSpPr txBox="1">
            <a:spLocks noGrp="1" noChangeArrowheads="1"/>
          </p:cNvSpPr>
          <p:nvPr>
            <p:ph type="sldNum" sz="quarter" idx="10"/>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250743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Box 3"/>
          <p:cNvSpPr txBox="1">
            <a:spLocks noGrp="1" noChangeArrowheads="1"/>
          </p:cNvSpPr>
          <p:nvPr>
            <p:ph type="sldNum" sz="quarter" idx="10"/>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1941430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p:txBody>
          <a:bodyPr/>
          <a:lstStyle>
            <a:lvl1pPr>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240013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p:txBody>
          <a:bodyPr/>
          <a:lstStyle>
            <a:lvl1pPr>
              <a:defRPr>
                <a:latin typeface="Arial" charset="0"/>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921122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1063625"/>
            <a:ext cx="8229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984375"/>
            <a:ext cx="8229600" cy="41417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Text Box 3"/>
          <p:cNvSpPr txBox="1">
            <a:spLocks noGrp="1" noChangeArrowheads="1"/>
          </p:cNvSpPr>
          <p:nvPr>
            <p:ph type="sldNum" sz="quarter" idx="4"/>
          </p:nvPr>
        </p:nvSpPr>
        <p:spPr>
          <a:xfrm>
            <a:off x="8316913" y="6186488"/>
            <a:ext cx="739775" cy="346075"/>
          </a:xfrm>
          <a:prstGeom prst="rect">
            <a:avLst/>
          </a:prstGeom>
        </p:spPr>
        <p:txBody>
          <a:bodyPr/>
          <a:lstStyle>
            <a:lvl1pPr>
              <a:defRPr>
                <a:latin typeface="Arial" charset="0"/>
              </a:defRPr>
            </a:lvl1pPr>
          </a:lstStyle>
          <a:p>
            <a:fld id="{1B6AE4EC-4DD7-40F4-82CA-BEFE9583E38C}" type="slidenum">
              <a:rPr lang="en-US" smtClean="0"/>
              <a:t>‹#›</a:t>
            </a:fld>
            <a:endParaRPr lang="en-US"/>
          </a:p>
        </p:txBody>
      </p:sp>
    </p:spTree>
    <p:extLst>
      <p:ext uri="{BB962C8B-B14F-4D97-AF65-F5344CB8AC3E}">
        <p14:creationId xmlns:p14="http://schemas.microsoft.com/office/powerpoint/2010/main" val="29326714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xStyles>
    <p:titleStyle>
      <a:lvl1pPr algn="l" defTabSz="457200" rtl="0" eaLnBrk="1" fontAlgn="base" hangingPunct="1">
        <a:spcBef>
          <a:spcPct val="0"/>
        </a:spcBef>
        <a:spcAft>
          <a:spcPct val="0"/>
        </a:spcAft>
        <a:defRPr sz="3800" kern="1200">
          <a:solidFill>
            <a:srgbClr val="00529B"/>
          </a:solidFill>
          <a:latin typeface="+mj-lt"/>
          <a:ea typeface="+mj-ea"/>
          <a:cs typeface="+mj-cs"/>
        </a:defRPr>
      </a:lvl1pPr>
      <a:lvl2pPr algn="l" defTabSz="457200" rtl="0" eaLnBrk="1" fontAlgn="base" hangingPunct="1">
        <a:spcBef>
          <a:spcPct val="0"/>
        </a:spcBef>
        <a:spcAft>
          <a:spcPct val="0"/>
        </a:spcAft>
        <a:defRPr sz="3800">
          <a:solidFill>
            <a:srgbClr val="00529B"/>
          </a:solidFill>
          <a:latin typeface="Calibri" pitchFamily="34" charset="0"/>
        </a:defRPr>
      </a:lvl2pPr>
      <a:lvl3pPr algn="l" defTabSz="457200" rtl="0" eaLnBrk="1" fontAlgn="base" hangingPunct="1">
        <a:spcBef>
          <a:spcPct val="0"/>
        </a:spcBef>
        <a:spcAft>
          <a:spcPct val="0"/>
        </a:spcAft>
        <a:defRPr sz="3800">
          <a:solidFill>
            <a:srgbClr val="00529B"/>
          </a:solidFill>
          <a:latin typeface="Calibri" pitchFamily="34" charset="0"/>
        </a:defRPr>
      </a:lvl3pPr>
      <a:lvl4pPr algn="l" defTabSz="457200" rtl="0" eaLnBrk="1" fontAlgn="base" hangingPunct="1">
        <a:spcBef>
          <a:spcPct val="0"/>
        </a:spcBef>
        <a:spcAft>
          <a:spcPct val="0"/>
        </a:spcAft>
        <a:defRPr sz="3800">
          <a:solidFill>
            <a:srgbClr val="00529B"/>
          </a:solidFill>
          <a:latin typeface="Calibri" pitchFamily="34" charset="0"/>
        </a:defRPr>
      </a:lvl4pPr>
      <a:lvl5pPr algn="l" defTabSz="457200" rtl="0" eaLnBrk="1" fontAlgn="base" hangingPunct="1">
        <a:spcBef>
          <a:spcPct val="0"/>
        </a:spcBef>
        <a:spcAft>
          <a:spcPct val="0"/>
        </a:spcAft>
        <a:defRPr sz="3800">
          <a:solidFill>
            <a:srgbClr val="00529B"/>
          </a:solidFill>
          <a:latin typeface="Calibri" pitchFamily="34" charset="0"/>
        </a:defRPr>
      </a:lvl5pPr>
      <a:lvl6pPr marL="457200" algn="l" defTabSz="457200" rtl="0" eaLnBrk="1" fontAlgn="base" hangingPunct="1">
        <a:spcBef>
          <a:spcPct val="0"/>
        </a:spcBef>
        <a:spcAft>
          <a:spcPct val="0"/>
        </a:spcAft>
        <a:defRPr sz="3800">
          <a:solidFill>
            <a:srgbClr val="00529B"/>
          </a:solidFill>
          <a:latin typeface="Calibri" pitchFamily="34" charset="0"/>
        </a:defRPr>
      </a:lvl6pPr>
      <a:lvl7pPr marL="914400" algn="l" defTabSz="457200" rtl="0" eaLnBrk="1" fontAlgn="base" hangingPunct="1">
        <a:spcBef>
          <a:spcPct val="0"/>
        </a:spcBef>
        <a:spcAft>
          <a:spcPct val="0"/>
        </a:spcAft>
        <a:defRPr sz="3800">
          <a:solidFill>
            <a:srgbClr val="00529B"/>
          </a:solidFill>
          <a:latin typeface="Calibri" pitchFamily="34" charset="0"/>
        </a:defRPr>
      </a:lvl7pPr>
      <a:lvl8pPr marL="1371600" algn="l" defTabSz="457200" rtl="0" eaLnBrk="1" fontAlgn="base" hangingPunct="1">
        <a:spcBef>
          <a:spcPct val="0"/>
        </a:spcBef>
        <a:spcAft>
          <a:spcPct val="0"/>
        </a:spcAft>
        <a:defRPr sz="3800">
          <a:solidFill>
            <a:srgbClr val="00529B"/>
          </a:solidFill>
          <a:latin typeface="Calibri" pitchFamily="34" charset="0"/>
        </a:defRPr>
      </a:lvl8pPr>
      <a:lvl9pPr marL="1828800" algn="l" defTabSz="457200" rtl="0" eaLnBrk="1" fontAlgn="base" hangingPunct="1">
        <a:spcBef>
          <a:spcPct val="0"/>
        </a:spcBef>
        <a:spcAft>
          <a:spcPct val="0"/>
        </a:spcAft>
        <a:defRPr sz="3800">
          <a:solidFill>
            <a:srgbClr val="00529B"/>
          </a:solidFill>
          <a:latin typeface="Calibri" pitchFamily="34" charset="0"/>
        </a:defRPr>
      </a:lvl9pPr>
    </p:titleStyle>
    <p:bodyStyle>
      <a:lvl1pPr marL="342900" marR="0" indent="-342900" algn="l" defTabSz="457200" rtl="0" eaLnBrk="1" fontAlgn="base" latinLnBrk="0" hangingPunct="1">
        <a:lnSpc>
          <a:spcPct val="100000"/>
        </a:lnSpc>
        <a:spcBef>
          <a:spcPct val="20000"/>
        </a:spcBef>
        <a:spcAft>
          <a:spcPct val="0"/>
        </a:spcAft>
        <a:buClrTx/>
        <a:buSzTx/>
        <a:buFont typeface="Arial" pitchFamily="34" charset="0"/>
        <a:buChar char="•"/>
        <a:tabLst/>
        <a:defRPr sz="2800" kern="1200">
          <a:solidFill>
            <a:schemeClr val="tx1"/>
          </a:solidFill>
          <a:latin typeface="+mn-lt"/>
          <a:ea typeface="+mn-ea"/>
          <a:cs typeface="+mn-cs"/>
        </a:defRPr>
      </a:lvl1pPr>
      <a:lvl2pPr marL="742950" marR="0" indent="-285750" algn="l" defTabSz="457200" rtl="0" eaLnBrk="1" fontAlgn="base" latinLnBrk="0" hangingPunct="1">
        <a:lnSpc>
          <a:spcPct val="100000"/>
        </a:lnSpc>
        <a:spcBef>
          <a:spcPct val="20000"/>
        </a:spcBef>
        <a:spcAft>
          <a:spcPct val="0"/>
        </a:spcAft>
        <a:buClrTx/>
        <a:buSzTx/>
        <a:buFont typeface="Arial" pitchFamily="34" charset="0"/>
        <a:buChar char="–"/>
        <a:tabLst/>
        <a:defRPr sz="2400" kern="1200">
          <a:solidFill>
            <a:schemeClr val="tx1"/>
          </a:solidFill>
          <a:latin typeface="+mn-lt"/>
          <a:ea typeface="+mn-ea"/>
          <a:cs typeface="+mn-cs"/>
        </a:defRPr>
      </a:lvl2pPr>
      <a:lvl3pPr marL="1143000" marR="0" indent="-228600" algn="l" defTabSz="457200" rtl="0" eaLnBrk="1" fontAlgn="base" latinLnBrk="0" hangingPunct="1">
        <a:lnSpc>
          <a:spcPct val="100000"/>
        </a:lnSpc>
        <a:spcBef>
          <a:spcPct val="20000"/>
        </a:spcBef>
        <a:spcAft>
          <a:spcPct val="0"/>
        </a:spcAft>
        <a:buClrTx/>
        <a:buSzTx/>
        <a:buFont typeface="Arial" pitchFamily="34" charset="0"/>
        <a:buChar char="•"/>
        <a:tabLst/>
        <a:defRPr sz="2000" kern="1200">
          <a:solidFill>
            <a:schemeClr val="tx1"/>
          </a:solidFill>
          <a:latin typeface="+mn-lt"/>
          <a:ea typeface="+mn-ea"/>
          <a:cs typeface="+mn-cs"/>
        </a:defRPr>
      </a:lvl3pPr>
      <a:lvl4pPr marL="1600200" marR="0" indent="-228600" algn="l" defTabSz="457200" rtl="0" eaLnBrk="1" fontAlgn="base" latinLnBrk="0" hangingPunct="1">
        <a:lnSpc>
          <a:spcPct val="100000"/>
        </a:lnSpc>
        <a:spcBef>
          <a:spcPct val="20000"/>
        </a:spcBef>
        <a:spcAft>
          <a:spcPct val="0"/>
        </a:spcAft>
        <a:buClrTx/>
        <a:buSzTx/>
        <a:buFont typeface="Arial" pitchFamily="34" charset="0"/>
        <a:buChar char="–"/>
        <a:tabLst/>
        <a:defRPr sz="2000" kern="1200">
          <a:solidFill>
            <a:schemeClr val="tx1"/>
          </a:solidFill>
          <a:latin typeface="+mn-lt"/>
          <a:ea typeface="+mn-ea"/>
          <a:cs typeface="+mn-cs"/>
        </a:defRPr>
      </a:lvl4pPr>
      <a:lvl5pPr marL="2057400" marR="0" indent="-228600" algn="l" defTabSz="457200" rtl="0" eaLnBrk="1" fontAlgn="base" latinLnBrk="0" hangingPunct="1">
        <a:lnSpc>
          <a:spcPct val="100000"/>
        </a:lnSpc>
        <a:spcBef>
          <a:spcPct val="20000"/>
        </a:spcBef>
        <a:spcAft>
          <a:spcPct val="0"/>
        </a:spcAft>
        <a:buClrTx/>
        <a:buSzTx/>
        <a:buFont typeface="Arial" pitchFamily="34" charset="0"/>
        <a:buChar char="»"/>
        <a:tabLst/>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hyperlink" Target="http://www.shiptacenter.org/" TargetMode="External"/><Relationship Id="rId7" Type="http://schemas.openxmlformats.org/officeDocument/2006/relationships/diagramColors" Target="../diagrams/colors5.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32.xml.rels><?xml version="1.0" encoding="UTF-8" standalone="yes"?>
<Relationships xmlns="http://schemas.openxmlformats.org/package/2006/relationships"><Relationship Id="rId3" Type="http://schemas.openxmlformats.org/officeDocument/2006/relationships/hyperlink" Target="https://stars.entellitrak.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hyperlink" Target="mailto:stars@shiptacenter.org" TargetMode="External"/><Relationship Id="rId2" Type="http://schemas.openxmlformats.org/officeDocument/2006/relationships/hyperlink" Target="mailto:boozallenstarshelpdesk@bah.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STARS Kickoff</a:t>
            </a:r>
          </a:p>
        </p:txBody>
      </p:sp>
      <p:sp>
        <p:nvSpPr>
          <p:cNvPr id="3" name="Subtitle 2"/>
          <p:cNvSpPr>
            <a:spLocks noGrp="1"/>
          </p:cNvSpPr>
          <p:nvPr>
            <p:ph type="subTitle" idx="1"/>
          </p:nvPr>
        </p:nvSpPr>
        <p:spPr/>
        <p:txBody>
          <a:bodyPr/>
          <a:lstStyle/>
          <a:p>
            <a:r>
              <a:rPr lang="en-US" dirty="0"/>
              <a:t>3-21-18</a:t>
            </a:r>
          </a:p>
        </p:txBody>
      </p:sp>
    </p:spTree>
    <p:extLst>
      <p:ext uri="{BB962C8B-B14F-4D97-AF65-F5344CB8AC3E}">
        <p14:creationId xmlns:p14="http://schemas.microsoft.com/office/powerpoint/2010/main" val="573164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STARS User Roles (cont.)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49383068"/>
              </p:ext>
            </p:extLst>
          </p:nvPr>
        </p:nvGraphicFramePr>
        <p:xfrm>
          <a:off x="457200" y="1945401"/>
          <a:ext cx="8229600" cy="4008758"/>
        </p:xfrm>
        <a:graphic>
          <a:graphicData uri="http://schemas.openxmlformats.org/drawingml/2006/table">
            <a:tbl>
              <a:tblPr firstRow="1" bandRow="1">
                <a:tableStyleId>{21E4AEA4-8DFA-4A89-87EB-49C32662AFE0}</a:tableStyleId>
              </a:tblPr>
              <a:tblGrid>
                <a:gridCol w="1894114">
                  <a:extLst>
                    <a:ext uri="{9D8B030D-6E8A-4147-A177-3AD203B41FA5}">
                      <a16:colId xmlns:a16="http://schemas.microsoft.com/office/drawing/2014/main" val="4143368162"/>
                    </a:ext>
                  </a:extLst>
                </a:gridCol>
                <a:gridCol w="6335486">
                  <a:extLst>
                    <a:ext uri="{9D8B030D-6E8A-4147-A177-3AD203B41FA5}">
                      <a16:colId xmlns:a16="http://schemas.microsoft.com/office/drawing/2014/main" val="653571523"/>
                    </a:ext>
                  </a:extLst>
                </a:gridCol>
              </a:tblGrid>
              <a:tr h="333342">
                <a:tc>
                  <a:txBody>
                    <a:bodyPr/>
                    <a:lstStyle/>
                    <a:p>
                      <a:pPr algn="ctr"/>
                      <a:r>
                        <a:rPr lang="en-US" b="0" i="0" dirty="0"/>
                        <a:t>Role Name</a:t>
                      </a:r>
                    </a:p>
                  </a:txBody>
                  <a:tcPr/>
                </a:tc>
                <a:tc>
                  <a:txBody>
                    <a:bodyPr/>
                    <a:lstStyle/>
                    <a:p>
                      <a:pPr algn="ctr"/>
                      <a:r>
                        <a:rPr lang="en-US" b="0" i="0" dirty="0"/>
                        <a:t>Role</a:t>
                      </a:r>
                      <a:r>
                        <a:rPr lang="en-US" b="0" i="0" baseline="0" dirty="0"/>
                        <a:t> Capabilities</a:t>
                      </a:r>
                      <a:endParaRPr lang="en-US" b="0" i="0" dirty="0"/>
                    </a:p>
                  </a:txBody>
                  <a:tcPr/>
                </a:tc>
                <a:extLst>
                  <a:ext uri="{0D108BD9-81ED-4DB2-BD59-A6C34878D82A}">
                    <a16:rowId xmlns:a16="http://schemas.microsoft.com/office/drawing/2014/main" val="586627304"/>
                  </a:ext>
                </a:extLst>
              </a:tr>
              <a:tr h="2554427">
                <a:tc>
                  <a:txBody>
                    <a:bodyPr/>
                    <a:lstStyle/>
                    <a:p>
                      <a:pPr marL="0" marR="0" algn="l">
                        <a:lnSpc>
                          <a:spcPct val="100000"/>
                        </a:lnSpc>
                        <a:spcBef>
                          <a:spcPts val="300"/>
                        </a:spcBef>
                        <a:spcAft>
                          <a:spcPts val="300"/>
                        </a:spcAft>
                      </a:pPr>
                      <a:r>
                        <a:rPr lang="en-US" sz="1600" b="0" dirty="0">
                          <a:ln>
                            <a:noFill/>
                          </a:ln>
                          <a:solidFill>
                            <a:schemeClr val="bg1"/>
                          </a:solidFill>
                          <a:effectLst/>
                        </a:rPr>
                        <a:t>Team Member</a:t>
                      </a:r>
                      <a:endParaRPr lang="en-US" sz="1600" b="0" dirty="0">
                        <a:ln>
                          <a:noFill/>
                        </a:ln>
                        <a:solidFill>
                          <a:schemeClr val="bg1"/>
                        </a:solidFill>
                        <a:effectLst/>
                        <a:latin typeface="Calibri" panose="020F0502020204030204" pitchFamily="34" charset="0"/>
                        <a:ea typeface="MS Mincho" panose="020B0604020202020204"/>
                        <a:cs typeface="Times New Roman" panose="02020603050405020304" pitchFamily="18" charset="0"/>
                      </a:endParaRPr>
                    </a:p>
                  </a:txBody>
                  <a:tcPr marL="35582" marR="35582" marT="0" marB="0">
                    <a:solidFill>
                      <a:schemeClr val="accent2"/>
                    </a:solidFill>
                  </a:tcPr>
                </a:tc>
                <a:tc>
                  <a:txBody>
                    <a:bodyPr/>
                    <a:lstStyle/>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Create and search the activity forms for their site</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Update their own activity forms</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View activities data for their site (i.e. read only)</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Search and view activity forms entered by other users within their same hierarchical level (read only)</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Unable to view other Team Members</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Unable to delete any type of data    </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extLst>
                  <a:ext uri="{0D108BD9-81ED-4DB2-BD59-A6C34878D82A}">
                    <a16:rowId xmlns:a16="http://schemas.microsoft.com/office/drawing/2014/main" val="1289910123"/>
                  </a:ext>
                </a:extLst>
              </a:tr>
              <a:tr h="1088571">
                <a:tc>
                  <a:txBody>
                    <a:bodyPr/>
                    <a:lstStyle/>
                    <a:p>
                      <a:pPr marL="0" marR="0" algn="l">
                        <a:lnSpc>
                          <a:spcPct val="100000"/>
                        </a:lnSpc>
                        <a:spcBef>
                          <a:spcPts val="300"/>
                        </a:spcBef>
                        <a:spcAft>
                          <a:spcPts val="300"/>
                        </a:spcAft>
                      </a:pPr>
                      <a:r>
                        <a:rPr lang="en-US" sz="1600" b="0" dirty="0">
                          <a:ln>
                            <a:noFill/>
                          </a:ln>
                          <a:solidFill>
                            <a:schemeClr val="bg1"/>
                          </a:solidFill>
                          <a:effectLst/>
                        </a:rPr>
                        <a:t>STARS Submitter</a:t>
                      </a:r>
                      <a:endParaRPr lang="en-US" sz="1600" b="0" dirty="0">
                        <a:ln>
                          <a:noFill/>
                        </a:ln>
                        <a:solidFill>
                          <a:schemeClr val="bg1"/>
                        </a:solidFill>
                        <a:effectLst/>
                        <a:latin typeface="Calibri" panose="020F0502020204030204" pitchFamily="34" charset="0"/>
                        <a:ea typeface="MS Mincho" panose="020B0604020202020204"/>
                        <a:cs typeface="Times New Roman" panose="02020603050405020304" pitchFamily="18" charset="0"/>
                      </a:endParaRPr>
                    </a:p>
                  </a:txBody>
                  <a:tcPr marL="35582" marR="35582" marT="0" marB="0">
                    <a:solidFill>
                      <a:schemeClr val="accent2"/>
                    </a:solidFill>
                  </a:tcPr>
                </a:tc>
                <a:tc>
                  <a:txBody>
                    <a:bodyPr/>
                    <a:lstStyle/>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Create, update, and search their own activity forms. </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Unable to view anyone else’s data</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Unable to delete any type of data</a:t>
                      </a:r>
                    </a:p>
                  </a:txBody>
                  <a:tcPr marL="35582" marR="35582" marT="0" marB="0"/>
                </a:tc>
                <a:extLst>
                  <a:ext uri="{0D108BD9-81ED-4DB2-BD59-A6C34878D82A}">
                    <a16:rowId xmlns:a16="http://schemas.microsoft.com/office/drawing/2014/main" val="4084587144"/>
                  </a:ext>
                </a:extLst>
              </a:tr>
            </a:tbl>
          </a:graphicData>
        </a:graphic>
      </p:graphicFrame>
    </p:spTree>
    <p:extLst>
      <p:ext uri="{BB962C8B-B14F-4D97-AF65-F5344CB8AC3E}">
        <p14:creationId xmlns:p14="http://schemas.microsoft.com/office/powerpoint/2010/main" val="297391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Things to Know</a:t>
            </a:r>
          </a:p>
        </p:txBody>
      </p:sp>
      <p:sp>
        <p:nvSpPr>
          <p:cNvPr id="3" name="Content Placeholder 2"/>
          <p:cNvSpPr>
            <a:spLocks noGrp="1"/>
          </p:cNvSpPr>
          <p:nvPr>
            <p:ph idx="1"/>
          </p:nvPr>
        </p:nvSpPr>
        <p:spPr/>
        <p:txBody>
          <a:bodyPr/>
          <a:lstStyle/>
          <a:p>
            <a:r>
              <a:rPr lang="en-US" dirty="0"/>
              <a:t>STARS Users:</a:t>
            </a:r>
          </a:p>
          <a:p>
            <a:pPr lvl="1"/>
            <a:r>
              <a:rPr lang="en-US" dirty="0"/>
              <a:t>STARS allows unlimited number of team members </a:t>
            </a:r>
            <a:r>
              <a:rPr lang="en-US" b="1" u="sng" dirty="0"/>
              <a:t>but</a:t>
            </a:r>
            <a:r>
              <a:rPr lang="en-US" dirty="0"/>
              <a:t> </a:t>
            </a:r>
          </a:p>
          <a:p>
            <a:pPr lvl="1"/>
            <a:r>
              <a:rPr lang="en-US" dirty="0"/>
              <a:t>Only </a:t>
            </a:r>
            <a:r>
              <a:rPr lang="en-US" u="sng" dirty="0"/>
              <a:t>450</a:t>
            </a:r>
            <a:r>
              <a:rPr lang="en-US" dirty="0"/>
              <a:t> concurrent users (those logged in at the same time)</a:t>
            </a:r>
          </a:p>
          <a:p>
            <a:r>
              <a:rPr lang="en-US" dirty="0"/>
              <a:t>STARS Submitter Role:</a:t>
            </a:r>
          </a:p>
          <a:p>
            <a:pPr lvl="1"/>
            <a:r>
              <a:rPr lang="en-US" dirty="0"/>
              <a:t>Anyone using this role will </a:t>
            </a:r>
            <a:r>
              <a:rPr lang="en-US" u="sng" dirty="0"/>
              <a:t>NOT</a:t>
            </a:r>
            <a:r>
              <a:rPr lang="en-US" dirty="0"/>
              <a:t> count against our concurrent user number </a:t>
            </a:r>
          </a:p>
        </p:txBody>
      </p:sp>
    </p:spTree>
    <p:extLst>
      <p:ext uri="{BB962C8B-B14F-4D97-AF65-F5344CB8AC3E}">
        <p14:creationId xmlns:p14="http://schemas.microsoft.com/office/powerpoint/2010/main" val="3687886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Entering Team Members </a:t>
            </a:r>
          </a:p>
        </p:txBody>
      </p:sp>
      <p:sp>
        <p:nvSpPr>
          <p:cNvPr id="3" name="Content Placeholder 2"/>
          <p:cNvSpPr>
            <a:spLocks noGrp="1"/>
          </p:cNvSpPr>
          <p:nvPr>
            <p:ph idx="1"/>
          </p:nvPr>
        </p:nvSpPr>
        <p:spPr/>
        <p:txBody>
          <a:bodyPr/>
          <a:lstStyle/>
          <a:p>
            <a:r>
              <a:rPr lang="en-US" dirty="0"/>
              <a:t>All team members will need to be manually entered into STARS</a:t>
            </a:r>
          </a:p>
          <a:p>
            <a:r>
              <a:rPr lang="en-US" dirty="0"/>
              <a:t>Provides you an opportunity to clean up team member records; only enter active team members</a:t>
            </a:r>
          </a:p>
        </p:txBody>
      </p:sp>
      <p:sp>
        <p:nvSpPr>
          <p:cNvPr id="4" name="TextBox 3"/>
          <p:cNvSpPr txBox="1"/>
          <p:nvPr/>
        </p:nvSpPr>
        <p:spPr>
          <a:xfrm>
            <a:off x="711200" y="4426858"/>
            <a:ext cx="7518400" cy="954107"/>
          </a:xfrm>
          <a:prstGeom prst="rect">
            <a:avLst/>
          </a:prstGeom>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800" dirty="0"/>
              <a:t>First training on creating team members is next week Wednesday March 28</a:t>
            </a:r>
            <a:r>
              <a:rPr lang="en-US" sz="2800" baseline="30000" dirty="0"/>
              <a:t>th</a:t>
            </a:r>
            <a:r>
              <a:rPr lang="en-US" sz="2800" dirty="0"/>
              <a:t> at 2pm (ET)</a:t>
            </a:r>
          </a:p>
        </p:txBody>
      </p:sp>
    </p:spTree>
    <p:extLst>
      <p:ext uri="{BB962C8B-B14F-4D97-AF65-F5344CB8AC3E}">
        <p14:creationId xmlns:p14="http://schemas.microsoft.com/office/powerpoint/2010/main" val="2212158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Transferring NPR Data	</a:t>
            </a:r>
          </a:p>
        </p:txBody>
      </p:sp>
      <p:sp>
        <p:nvSpPr>
          <p:cNvPr id="3" name="Content Placeholder 2"/>
          <p:cNvSpPr>
            <a:spLocks noGrp="1"/>
          </p:cNvSpPr>
          <p:nvPr>
            <p:ph idx="1"/>
          </p:nvPr>
        </p:nvSpPr>
        <p:spPr/>
        <p:txBody>
          <a:bodyPr/>
          <a:lstStyle/>
          <a:p>
            <a:r>
              <a:rPr lang="en-US" dirty="0"/>
              <a:t>All data entered into NPR will be transferred into STARS</a:t>
            </a:r>
          </a:p>
          <a:p>
            <a:r>
              <a:rPr lang="en-US" dirty="0"/>
              <a:t>Data will be mapped to the state but not down to the site or counselor level</a:t>
            </a:r>
          </a:p>
          <a:p>
            <a:pPr lvl="1"/>
            <a:r>
              <a:rPr lang="en-US" dirty="0"/>
              <a:t>State users (and BAH) will be able to access and reassign data/cases to the local level if needed </a:t>
            </a:r>
          </a:p>
          <a:p>
            <a:r>
              <a:rPr lang="en-US" dirty="0"/>
              <a:t>All Performance Measure reports will still work correctly when using transferred data since these reports are pulled based on zip code data</a:t>
            </a:r>
          </a:p>
        </p:txBody>
      </p:sp>
    </p:spTree>
    <p:extLst>
      <p:ext uri="{BB962C8B-B14F-4D97-AF65-F5344CB8AC3E}">
        <p14:creationId xmlns:p14="http://schemas.microsoft.com/office/powerpoint/2010/main" val="2181614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System States</a:t>
            </a:r>
          </a:p>
        </p:txBody>
      </p:sp>
      <p:sp>
        <p:nvSpPr>
          <p:cNvPr id="3" name="Content Placeholder 2"/>
          <p:cNvSpPr>
            <a:spLocks noGrp="1"/>
          </p:cNvSpPr>
          <p:nvPr>
            <p:ph idx="1"/>
          </p:nvPr>
        </p:nvSpPr>
        <p:spPr/>
        <p:txBody>
          <a:bodyPr/>
          <a:lstStyle/>
          <a:p>
            <a:r>
              <a:rPr lang="en-US" dirty="0"/>
              <a:t>STARS uses API (Application Programming Interface), which is a system to system connection</a:t>
            </a:r>
          </a:p>
          <a:p>
            <a:pPr lvl="1"/>
            <a:r>
              <a:rPr lang="en-US" dirty="0"/>
              <a:t>STARS cannot accept Excel document uploads</a:t>
            </a:r>
          </a:p>
          <a:p>
            <a:r>
              <a:rPr lang="en-US" dirty="0"/>
              <a:t>Why API?</a:t>
            </a:r>
          </a:p>
          <a:p>
            <a:pPr lvl="1"/>
            <a:r>
              <a:rPr lang="en-US" dirty="0"/>
              <a:t>More secure </a:t>
            </a:r>
          </a:p>
          <a:p>
            <a:pPr lvl="1"/>
            <a:r>
              <a:rPr lang="en-US" dirty="0"/>
              <a:t>Reduced burden on STARS</a:t>
            </a:r>
          </a:p>
          <a:p>
            <a:pPr lvl="1"/>
            <a:r>
              <a:rPr lang="en-US" dirty="0"/>
              <a:t>Closer to real-time data share with ACL</a:t>
            </a:r>
          </a:p>
          <a:p>
            <a:r>
              <a:rPr lang="en-US" dirty="0"/>
              <a:t>Limitation of API:</a:t>
            </a:r>
          </a:p>
          <a:p>
            <a:pPr lvl="1"/>
            <a:r>
              <a:rPr lang="en-US" dirty="0"/>
              <a:t>Cannot update forms via API (will need to log into STARS to update)</a:t>
            </a:r>
          </a:p>
        </p:txBody>
      </p:sp>
    </p:spTree>
    <p:extLst>
      <p:ext uri="{BB962C8B-B14F-4D97-AF65-F5344CB8AC3E}">
        <p14:creationId xmlns:p14="http://schemas.microsoft.com/office/powerpoint/2010/main" val="840067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Features</a:t>
            </a:r>
          </a:p>
        </p:txBody>
      </p:sp>
      <p:sp>
        <p:nvSpPr>
          <p:cNvPr id="3" name="Text Placeholder 2"/>
          <p:cNvSpPr>
            <a:spLocks noGrp="1"/>
          </p:cNvSpPr>
          <p:nvPr>
            <p:ph type="body" idx="1"/>
          </p:nvPr>
        </p:nvSpPr>
        <p:spPr/>
        <p:txBody>
          <a:bodyPr/>
          <a:lstStyle/>
          <a:p>
            <a:r>
              <a:rPr lang="en-US" dirty="0"/>
              <a:t>Highlighting changes from NPR</a:t>
            </a:r>
          </a:p>
        </p:txBody>
      </p:sp>
    </p:spTree>
    <p:extLst>
      <p:ext uri="{BB962C8B-B14F-4D97-AF65-F5344CB8AC3E}">
        <p14:creationId xmlns:p14="http://schemas.microsoft.com/office/powerpoint/2010/main" val="178188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Reports</a:t>
            </a:r>
          </a:p>
        </p:txBody>
      </p:sp>
      <p:sp>
        <p:nvSpPr>
          <p:cNvPr id="5" name="Content Placeholder 4"/>
          <p:cNvSpPr>
            <a:spLocks noGrp="1"/>
          </p:cNvSpPr>
          <p:nvPr>
            <p:ph idx="1"/>
          </p:nvPr>
        </p:nvSpPr>
        <p:spPr/>
        <p:txBody>
          <a:bodyPr/>
          <a:lstStyle/>
          <a:p>
            <a:r>
              <a:rPr lang="en-US" dirty="0"/>
              <a:t>New Performance Measure Report:</a:t>
            </a:r>
          </a:p>
          <a:p>
            <a:pPr lvl="1"/>
            <a:r>
              <a:rPr lang="en-US" dirty="0"/>
              <a:t>System generated report</a:t>
            </a:r>
          </a:p>
          <a:p>
            <a:pPr lvl="1"/>
            <a:r>
              <a:rPr lang="en-US" dirty="0"/>
              <a:t>Can be run for any period of time at any given time</a:t>
            </a:r>
          </a:p>
          <a:p>
            <a:pPr lvl="1"/>
            <a:r>
              <a:rPr lang="en-US" dirty="0"/>
              <a:t>Sites and Sub-State Regions are able to run their own reports</a:t>
            </a:r>
          </a:p>
          <a:p>
            <a:r>
              <a:rPr lang="en-US" dirty="0"/>
              <a:t>New Resource Report:</a:t>
            </a:r>
          </a:p>
          <a:p>
            <a:pPr lvl="1"/>
            <a:r>
              <a:rPr lang="en-US" dirty="0"/>
              <a:t>System generated report</a:t>
            </a:r>
          </a:p>
          <a:p>
            <a:pPr lvl="1"/>
            <a:r>
              <a:rPr lang="en-US" dirty="0"/>
              <a:t>Pulls information from team member profiles and all forms entered</a:t>
            </a:r>
          </a:p>
          <a:p>
            <a:pPr lvl="1"/>
            <a:r>
              <a:rPr lang="en-US" dirty="0"/>
              <a:t>Eliminates need for SHIP Directors to enter information annually </a:t>
            </a:r>
          </a:p>
        </p:txBody>
      </p:sp>
    </p:spTree>
    <p:extLst>
      <p:ext uri="{BB962C8B-B14F-4D97-AF65-F5344CB8AC3E}">
        <p14:creationId xmlns:p14="http://schemas.microsoft.com/office/powerpoint/2010/main" val="1916098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Beneficiary Contacts: New Fields</a:t>
            </a:r>
          </a:p>
        </p:txBody>
      </p:sp>
      <p:sp>
        <p:nvSpPr>
          <p:cNvPr id="3" name="Content Placeholder 2"/>
          <p:cNvSpPr>
            <a:spLocks noGrp="1"/>
          </p:cNvSpPr>
          <p:nvPr>
            <p:ph idx="1"/>
          </p:nvPr>
        </p:nvSpPr>
        <p:spPr/>
        <p:txBody>
          <a:bodyPr/>
          <a:lstStyle/>
          <a:p>
            <a:r>
              <a:rPr lang="en-US" dirty="0"/>
              <a:t>Edited or added a few new fields and topics based on SHIP feedback.  Examples: </a:t>
            </a:r>
          </a:p>
          <a:p>
            <a:pPr lvl="1"/>
            <a:r>
              <a:rPr lang="en-US" dirty="0"/>
              <a:t>“Congressional Office”, “SSA”, “Health/Drug Plan”, and a couple SHIP specific options added to the “how did the bene hear about SHIP” field</a:t>
            </a:r>
          </a:p>
          <a:p>
            <a:pPr lvl="1"/>
            <a:r>
              <a:rPr lang="en-US" dirty="0"/>
              <a:t>Under Topics Discussed:</a:t>
            </a:r>
          </a:p>
          <a:p>
            <a:pPr lvl="2"/>
            <a:r>
              <a:rPr lang="en-US" dirty="0"/>
              <a:t>Separated “Enrollment” and “Disenrollment” into two fields</a:t>
            </a:r>
          </a:p>
          <a:p>
            <a:pPr lvl="2"/>
            <a:r>
              <a:rPr lang="en-US" dirty="0"/>
              <a:t>Added “Application Submission”</a:t>
            </a:r>
          </a:p>
          <a:p>
            <a:pPr lvl="2"/>
            <a:r>
              <a:rPr lang="en-US" dirty="0"/>
              <a:t>Added “Recertification”, “Medicare Buy-In”, and “Medicaid Managed Care” under “Medicaid”</a:t>
            </a:r>
          </a:p>
          <a:p>
            <a:pPr lvl="2"/>
            <a:r>
              <a:rPr lang="en-US" dirty="0"/>
              <a:t>Added “New Medicare Card”</a:t>
            </a:r>
          </a:p>
          <a:p>
            <a:pPr lvl="1"/>
            <a:endParaRPr lang="en-US" dirty="0"/>
          </a:p>
          <a:p>
            <a:endParaRPr lang="en-US" dirty="0"/>
          </a:p>
        </p:txBody>
      </p:sp>
    </p:spTree>
    <p:extLst>
      <p:ext uri="{BB962C8B-B14F-4D97-AF65-F5344CB8AC3E}">
        <p14:creationId xmlns:p14="http://schemas.microsoft.com/office/powerpoint/2010/main" val="2543020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Beneficiary Contacts: Cost Data</a:t>
            </a:r>
          </a:p>
        </p:txBody>
      </p:sp>
      <p:sp>
        <p:nvSpPr>
          <p:cNvPr id="3" name="Content Placeholder 2"/>
          <p:cNvSpPr>
            <a:spLocks noGrp="1"/>
          </p:cNvSpPr>
          <p:nvPr>
            <p:ph idx="1"/>
          </p:nvPr>
        </p:nvSpPr>
        <p:spPr/>
        <p:txBody>
          <a:bodyPr/>
          <a:lstStyle/>
          <a:p>
            <a:r>
              <a:rPr lang="en-US" dirty="0"/>
              <a:t>New Fields to collect cost data on PDP/MA-PD enrollments:</a:t>
            </a:r>
          </a:p>
          <a:p>
            <a:pPr lvl="1"/>
            <a:r>
              <a:rPr lang="en-US" dirty="0"/>
              <a:t>Will provide additional data to demonstrate and describe the direct service work conducted by SHIPs</a:t>
            </a:r>
          </a:p>
          <a:p>
            <a:pPr lvl="1"/>
            <a:r>
              <a:rPr lang="en-US" dirty="0"/>
              <a:t>Will be focused entirely and only Part D and MA-PD enrollment assistance cases</a:t>
            </a:r>
          </a:p>
          <a:p>
            <a:pPr lvl="1"/>
            <a:r>
              <a:rPr lang="en-US" dirty="0"/>
              <a:t>Goal is to accurately describe the work conducted by the SHIP; not to show high dollar savings</a:t>
            </a:r>
          </a:p>
          <a:p>
            <a:pPr lvl="1"/>
            <a:r>
              <a:rPr lang="en-US" dirty="0"/>
              <a:t>Will collect cost data based on Medicare Plan Finder estimates of plan costs</a:t>
            </a:r>
          </a:p>
        </p:txBody>
      </p:sp>
    </p:spTree>
    <p:extLst>
      <p:ext uri="{BB962C8B-B14F-4D97-AF65-F5344CB8AC3E}">
        <p14:creationId xmlns:p14="http://schemas.microsoft.com/office/powerpoint/2010/main" val="3012468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Beneficiary Contacts: Other Enhancements</a:t>
            </a:r>
          </a:p>
        </p:txBody>
      </p:sp>
      <p:sp>
        <p:nvSpPr>
          <p:cNvPr id="3" name="Content Placeholder 2"/>
          <p:cNvSpPr>
            <a:spLocks noGrp="1"/>
          </p:cNvSpPr>
          <p:nvPr>
            <p:ph idx="1"/>
          </p:nvPr>
        </p:nvSpPr>
        <p:spPr/>
        <p:txBody>
          <a:bodyPr/>
          <a:lstStyle/>
          <a:p>
            <a:r>
              <a:rPr lang="en-US" dirty="0"/>
              <a:t>Uploading Documents</a:t>
            </a:r>
          </a:p>
          <a:p>
            <a:pPr lvl="1"/>
            <a:r>
              <a:rPr lang="en-US" dirty="0"/>
              <a:t>Can upload documents directly to the beneficiary contact form</a:t>
            </a:r>
          </a:p>
          <a:p>
            <a:r>
              <a:rPr lang="en-US" dirty="0"/>
              <a:t>STARS can tie together complicated cases</a:t>
            </a:r>
          </a:p>
          <a:p>
            <a:pPr lvl="1"/>
            <a:r>
              <a:rPr lang="en-US" dirty="0"/>
              <a:t>Multiple contacts with the same person on the same issue can be tracked together</a:t>
            </a:r>
          </a:p>
          <a:p>
            <a:pPr marL="914400" lvl="2" indent="0">
              <a:buNone/>
            </a:pPr>
            <a:endParaRPr lang="en-US" dirty="0"/>
          </a:p>
          <a:p>
            <a:pPr marL="457200" lvl="1" indent="0">
              <a:buNone/>
            </a:pPr>
            <a:endParaRPr lang="en-US" dirty="0"/>
          </a:p>
        </p:txBody>
      </p:sp>
    </p:spTree>
    <p:extLst>
      <p:ext uri="{BB962C8B-B14F-4D97-AF65-F5344CB8AC3E}">
        <p14:creationId xmlns:p14="http://schemas.microsoft.com/office/powerpoint/2010/main" val="544708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STARS Overview</a:t>
            </a:r>
          </a:p>
          <a:p>
            <a:r>
              <a:rPr lang="en-US" dirty="0"/>
              <a:t>New Features</a:t>
            </a:r>
          </a:p>
          <a:p>
            <a:r>
              <a:rPr lang="en-US" dirty="0"/>
              <a:t>Roll-out</a:t>
            </a:r>
          </a:p>
          <a:p>
            <a:r>
              <a:rPr lang="en-US" dirty="0"/>
              <a:t>Training</a:t>
            </a:r>
          </a:p>
          <a:p>
            <a:endParaRPr lang="en-US" dirty="0"/>
          </a:p>
        </p:txBody>
      </p:sp>
    </p:spTree>
    <p:extLst>
      <p:ext uri="{BB962C8B-B14F-4D97-AF65-F5344CB8AC3E}">
        <p14:creationId xmlns:p14="http://schemas.microsoft.com/office/powerpoint/2010/main" val="3414452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Outreach and Media</a:t>
            </a:r>
          </a:p>
        </p:txBody>
      </p:sp>
      <p:sp>
        <p:nvSpPr>
          <p:cNvPr id="3" name="Content Placeholder 2"/>
          <p:cNvSpPr>
            <a:spLocks noGrp="1"/>
          </p:cNvSpPr>
          <p:nvPr>
            <p:ph idx="1"/>
          </p:nvPr>
        </p:nvSpPr>
        <p:spPr/>
        <p:txBody>
          <a:bodyPr/>
          <a:lstStyle/>
          <a:p>
            <a:r>
              <a:rPr lang="en-US" dirty="0"/>
              <a:t>NPR Public And Media (PAM) form has been split into two new forms in STARS:</a:t>
            </a:r>
          </a:p>
          <a:p>
            <a:pPr lvl="1"/>
            <a:r>
              <a:rPr lang="en-US" dirty="0"/>
              <a:t>Group Outreach</a:t>
            </a:r>
          </a:p>
          <a:p>
            <a:pPr lvl="1"/>
            <a:r>
              <a:rPr lang="en-US" dirty="0"/>
              <a:t>Media</a:t>
            </a:r>
          </a:p>
          <a:p>
            <a:r>
              <a:rPr lang="en-US" dirty="0"/>
              <a:t>Details of what is being collected is similar</a:t>
            </a:r>
          </a:p>
          <a:p>
            <a:r>
              <a:rPr lang="en-US" dirty="0"/>
              <a:t>Two forms should simplify reporting and clarify which elements count towards performance measures</a:t>
            </a:r>
          </a:p>
        </p:txBody>
      </p:sp>
    </p:spTree>
    <p:extLst>
      <p:ext uri="{BB962C8B-B14F-4D97-AF65-F5344CB8AC3E}">
        <p14:creationId xmlns:p14="http://schemas.microsoft.com/office/powerpoint/2010/main" val="3076423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MIPPA </a:t>
            </a:r>
          </a:p>
        </p:txBody>
      </p:sp>
      <p:sp>
        <p:nvSpPr>
          <p:cNvPr id="3" name="Content Placeholder 2"/>
          <p:cNvSpPr>
            <a:spLocks noGrp="1"/>
          </p:cNvSpPr>
          <p:nvPr>
            <p:ph idx="1"/>
          </p:nvPr>
        </p:nvSpPr>
        <p:spPr/>
        <p:txBody>
          <a:bodyPr/>
          <a:lstStyle/>
          <a:p>
            <a:r>
              <a:rPr lang="en-US" dirty="0"/>
              <a:t>Eliminates need to use SUFs to report MIPPA</a:t>
            </a:r>
          </a:p>
          <a:p>
            <a:r>
              <a:rPr lang="en-US" dirty="0"/>
              <a:t>Uses check-box (at the top of the form) to collect MIPPA activities</a:t>
            </a:r>
          </a:p>
          <a:p>
            <a:r>
              <a:rPr lang="en-US" dirty="0"/>
              <a:t>For contacts and other activities to count for the MIPPA grant must collect MIPPA topics (i.e. LIS Application Assistance;  MSP Application Assistance, etc.) </a:t>
            </a:r>
          </a:p>
          <a:p>
            <a:r>
              <a:rPr lang="en-US" dirty="0"/>
              <a:t>Reports:</a:t>
            </a:r>
          </a:p>
          <a:p>
            <a:pPr lvl="1"/>
            <a:r>
              <a:rPr lang="en-US" dirty="0"/>
              <a:t>MIPPA Reports are still in development </a:t>
            </a:r>
          </a:p>
          <a:p>
            <a:endParaRPr lang="en-US" dirty="0"/>
          </a:p>
        </p:txBody>
      </p:sp>
    </p:spTree>
    <p:extLst>
      <p:ext uri="{BB962C8B-B14F-4D97-AF65-F5344CB8AC3E}">
        <p14:creationId xmlns:p14="http://schemas.microsoft.com/office/powerpoint/2010/main" val="30532342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SMP Reporting</a:t>
            </a:r>
          </a:p>
        </p:txBody>
      </p:sp>
      <p:sp>
        <p:nvSpPr>
          <p:cNvPr id="3" name="Content Placeholder 2"/>
          <p:cNvSpPr>
            <a:spLocks noGrp="1"/>
          </p:cNvSpPr>
          <p:nvPr>
            <p:ph idx="1"/>
          </p:nvPr>
        </p:nvSpPr>
        <p:spPr/>
        <p:txBody>
          <a:bodyPr/>
          <a:lstStyle/>
          <a:p>
            <a:r>
              <a:rPr lang="en-US" dirty="0"/>
              <a:t>STARS has the ability to share data with SIRS (SMP data system)</a:t>
            </a:r>
          </a:p>
          <a:p>
            <a:r>
              <a:rPr lang="en-US" dirty="0"/>
              <a:t>Users must have IDs for both systems</a:t>
            </a:r>
          </a:p>
          <a:p>
            <a:r>
              <a:rPr lang="en-US" dirty="0"/>
              <a:t>Data is shared one way only (STARS to SIRS)</a:t>
            </a:r>
          </a:p>
          <a:p>
            <a:pPr lvl="1"/>
            <a:r>
              <a:rPr lang="en-US" dirty="0"/>
              <a:t>Cases updated in SIRS will not also be updated in STARS </a:t>
            </a:r>
          </a:p>
          <a:p>
            <a:r>
              <a:rPr lang="en-US" dirty="0"/>
              <a:t>SMP Complex Issues will need to be finalized in SIRS</a:t>
            </a:r>
          </a:p>
          <a:p>
            <a:r>
              <a:rPr lang="en-US" dirty="0"/>
              <a:t>Should only be used for cases and activities that fall under both SHIP and SMP</a:t>
            </a:r>
          </a:p>
          <a:p>
            <a:pPr marL="0" indent="0">
              <a:buNone/>
            </a:pPr>
            <a:endParaRPr lang="en-US" dirty="0"/>
          </a:p>
        </p:txBody>
      </p:sp>
    </p:spTree>
    <p:extLst>
      <p:ext uri="{BB962C8B-B14F-4D97-AF65-F5344CB8AC3E}">
        <p14:creationId xmlns:p14="http://schemas.microsoft.com/office/powerpoint/2010/main" val="1809426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Rollout</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50460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Implementation Groups</a:t>
            </a:r>
          </a:p>
        </p:txBody>
      </p:sp>
      <p:graphicFrame>
        <p:nvGraphicFramePr>
          <p:cNvPr id="2" name="Content Placeholder 1">
            <a:extLst>
              <a:ext uri="{FF2B5EF4-FFF2-40B4-BE49-F238E27FC236}">
                <a16:creationId xmlns:a16="http://schemas.microsoft.com/office/drawing/2014/main" id="{1611BE2B-1571-8C41-BC7C-F8563605F031}"/>
              </a:ext>
            </a:extLst>
          </p:cNvPr>
          <p:cNvGraphicFramePr>
            <a:graphicFrameLocks noGrp="1"/>
          </p:cNvGraphicFramePr>
          <p:nvPr>
            <p:ph idx="1"/>
            <p:extLst>
              <p:ext uri="{D42A27DB-BD31-4B8C-83A1-F6EECF244321}">
                <p14:modId xmlns:p14="http://schemas.microsoft.com/office/powerpoint/2010/main" val="2265702030"/>
              </p:ext>
            </p:extLst>
          </p:nvPr>
        </p:nvGraphicFramePr>
        <p:xfrm>
          <a:off x="457200" y="1984375"/>
          <a:ext cx="8229600" cy="4141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38174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AD439-3391-DB4A-857D-79F418AA8423}"/>
              </a:ext>
            </a:extLst>
          </p:cNvPr>
          <p:cNvSpPr>
            <a:spLocks noGrp="1"/>
          </p:cNvSpPr>
          <p:nvPr>
            <p:ph type="title"/>
          </p:nvPr>
        </p:nvSpPr>
        <p:spPr/>
        <p:txBody>
          <a:bodyPr/>
          <a:lstStyle/>
          <a:p>
            <a:r>
              <a:rPr lang="en-US" dirty="0"/>
              <a:t>Timeline by Group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7804098"/>
              </p:ext>
            </p:extLst>
          </p:nvPr>
        </p:nvGraphicFramePr>
        <p:xfrm>
          <a:off x="457200" y="2377672"/>
          <a:ext cx="8229600" cy="4141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00664" y="1634118"/>
            <a:ext cx="8342671" cy="646331"/>
          </a:xfrm>
          <a:prstGeom prst="rect">
            <a:avLst/>
          </a:prstGeom>
          <a:noFill/>
        </p:spPr>
        <p:txBody>
          <a:bodyPr wrap="square" rtlCol="0">
            <a:spAutoFit/>
          </a:bodyPr>
          <a:lstStyle/>
          <a:p>
            <a:pPr algn="ctr"/>
            <a:r>
              <a:rPr lang="en-US" dirty="0"/>
              <a:t>All data must be entered into STARS beginning with the 1</a:t>
            </a:r>
            <a:r>
              <a:rPr lang="en-US" baseline="30000" dirty="0"/>
              <a:t>st</a:t>
            </a:r>
            <a:r>
              <a:rPr lang="en-US" dirty="0"/>
              <a:t> of the chosen month.  NPR entry access will be suspended at the same time. </a:t>
            </a:r>
          </a:p>
        </p:txBody>
      </p:sp>
    </p:spTree>
    <p:extLst>
      <p:ext uri="{BB962C8B-B14F-4D97-AF65-F5344CB8AC3E}">
        <p14:creationId xmlns:p14="http://schemas.microsoft.com/office/powerpoint/2010/main" val="2232101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CMS Unique ID</a:t>
            </a:r>
          </a:p>
        </p:txBody>
      </p:sp>
      <p:sp>
        <p:nvSpPr>
          <p:cNvPr id="5" name="Content Placeholder 4"/>
          <p:cNvSpPr>
            <a:spLocks noGrp="1"/>
          </p:cNvSpPr>
          <p:nvPr>
            <p:ph idx="1"/>
          </p:nvPr>
        </p:nvSpPr>
        <p:spPr/>
        <p:txBody>
          <a:bodyPr/>
          <a:lstStyle/>
          <a:p>
            <a:r>
              <a:rPr lang="en-US" dirty="0"/>
              <a:t>STARS will generate new CMS Unique IDs </a:t>
            </a:r>
          </a:p>
          <a:p>
            <a:r>
              <a:rPr lang="en-US" dirty="0"/>
              <a:t>New STARS created Unique IDs will go into effect January 1, 2019</a:t>
            </a:r>
          </a:p>
          <a:p>
            <a:pPr lvl="1"/>
            <a:r>
              <a:rPr lang="en-US" dirty="0"/>
              <a:t>Team members should continue to use current Unique IDs until this date</a:t>
            </a:r>
          </a:p>
          <a:p>
            <a:pPr lvl="1"/>
            <a:r>
              <a:rPr lang="en-US" dirty="0"/>
              <a:t>TFI will help SHIP Directors manage their Unique IDs after their state transitions to STARS</a:t>
            </a:r>
          </a:p>
        </p:txBody>
      </p:sp>
    </p:spTree>
    <p:extLst>
      <p:ext uri="{BB962C8B-B14F-4D97-AF65-F5344CB8AC3E}">
        <p14:creationId xmlns:p14="http://schemas.microsoft.com/office/powerpoint/2010/main" val="2754426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Training</a:t>
            </a:r>
          </a:p>
        </p:txBody>
      </p:sp>
      <p:sp>
        <p:nvSpPr>
          <p:cNvPr id="5" name="Text Placeholder 4"/>
          <p:cNvSpPr>
            <a:spLocks noGrp="1"/>
          </p:cNvSpPr>
          <p:nvPr>
            <p:ph type="body" idx="1"/>
          </p:nvPr>
        </p:nvSpPr>
        <p:spPr/>
        <p:txBody>
          <a:bodyPr/>
          <a:lstStyle/>
          <a:p>
            <a:r>
              <a:rPr lang="en-US" dirty="0"/>
              <a:t>Ginny Paulson, SHIP TA Center</a:t>
            </a:r>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7142507" y="1209992"/>
            <a:ext cx="1657350" cy="1164590"/>
          </a:xfrm>
          <a:prstGeom prst="rect">
            <a:avLst/>
          </a:prstGeom>
        </p:spPr>
      </p:pic>
    </p:spTree>
    <p:extLst>
      <p:ext uri="{BB962C8B-B14F-4D97-AF65-F5344CB8AC3E}">
        <p14:creationId xmlns:p14="http://schemas.microsoft.com/office/powerpoint/2010/main" val="773678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Training Plan</a:t>
            </a:r>
          </a:p>
        </p:txBody>
      </p:sp>
      <p:sp>
        <p:nvSpPr>
          <p:cNvPr id="7" name="Content Placeholder 6"/>
          <p:cNvSpPr>
            <a:spLocks noGrp="1"/>
          </p:cNvSpPr>
          <p:nvPr>
            <p:ph idx="1"/>
          </p:nvPr>
        </p:nvSpPr>
        <p:spPr/>
        <p:txBody>
          <a:bodyPr/>
          <a:lstStyle/>
          <a:p>
            <a:r>
              <a:rPr lang="en-US" dirty="0"/>
              <a:t>Organized around SHIP Groups </a:t>
            </a:r>
          </a:p>
          <a:p>
            <a:r>
              <a:rPr lang="en-US" dirty="0"/>
              <a:t>Factors:</a:t>
            </a:r>
          </a:p>
          <a:p>
            <a:pPr lvl="1"/>
            <a:r>
              <a:rPr lang="en-US" dirty="0"/>
              <a:t>Team Member creation vs. </a:t>
            </a:r>
            <a:br>
              <a:rPr lang="en-US" dirty="0"/>
            </a:br>
            <a:r>
              <a:rPr lang="en-US" dirty="0"/>
              <a:t>Activities data entry</a:t>
            </a:r>
          </a:p>
          <a:p>
            <a:pPr lvl="1"/>
            <a:r>
              <a:rPr lang="en-US" dirty="0"/>
              <a:t>Roll-out timeline</a:t>
            </a:r>
          </a:p>
          <a:p>
            <a:pPr lvl="1"/>
            <a:r>
              <a:rPr lang="en-US" dirty="0"/>
              <a:t>Materials readiness</a:t>
            </a:r>
          </a:p>
          <a:p>
            <a:pPr marL="457200" lvl="1" indent="0">
              <a:buNone/>
            </a:pPr>
            <a:r>
              <a:rPr lang="en-US" dirty="0"/>
              <a:t>	</a:t>
            </a:r>
          </a:p>
          <a:p>
            <a:pPr marL="457200" lvl="1" indent="0">
              <a:buNone/>
            </a:pPr>
            <a:endParaRPr lang="en-US" dirty="0"/>
          </a:p>
        </p:txBody>
      </p:sp>
      <p:graphicFrame>
        <p:nvGraphicFramePr>
          <p:cNvPr id="8" name="Diagram 7"/>
          <p:cNvGraphicFramePr/>
          <p:nvPr/>
        </p:nvGraphicFramePr>
        <p:xfrm>
          <a:off x="4760843" y="3027984"/>
          <a:ext cx="3727173" cy="28264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31546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Aid Topics</a:t>
            </a:r>
          </a:p>
        </p:txBody>
      </p:sp>
      <p:sp>
        <p:nvSpPr>
          <p:cNvPr id="3" name="Content Placeholder 2"/>
          <p:cNvSpPr>
            <a:spLocks noGrp="1"/>
          </p:cNvSpPr>
          <p:nvPr>
            <p:ph idx="1"/>
          </p:nvPr>
        </p:nvSpPr>
        <p:spPr/>
        <p:txBody>
          <a:bodyPr/>
          <a:lstStyle/>
          <a:p>
            <a:r>
              <a:rPr lang="en-US" dirty="0">
                <a:solidFill>
                  <a:schemeClr val="accent3">
                    <a:lumMod val="75000"/>
                  </a:schemeClr>
                </a:solidFill>
              </a:rPr>
              <a:t>STARS Launch </a:t>
            </a:r>
          </a:p>
          <a:p>
            <a:r>
              <a:rPr lang="en-US" dirty="0">
                <a:solidFill>
                  <a:schemeClr val="accent3">
                    <a:lumMod val="75000"/>
                  </a:schemeClr>
                </a:solidFill>
              </a:rPr>
              <a:t>Entering Team Members </a:t>
            </a:r>
          </a:p>
          <a:p>
            <a:r>
              <a:rPr lang="en-US" dirty="0">
                <a:solidFill>
                  <a:schemeClr val="accent3">
                    <a:lumMod val="75000"/>
                  </a:schemeClr>
                </a:solidFill>
              </a:rPr>
              <a:t>STARS User Basics </a:t>
            </a:r>
          </a:p>
          <a:p>
            <a:r>
              <a:rPr lang="en-US" dirty="0">
                <a:solidFill>
                  <a:schemeClr val="accent6">
                    <a:lumMod val="75000"/>
                  </a:schemeClr>
                </a:solidFill>
              </a:rPr>
              <a:t>Beneficiary Contact Form</a:t>
            </a:r>
          </a:p>
          <a:p>
            <a:r>
              <a:rPr lang="en-US" dirty="0">
                <a:solidFill>
                  <a:schemeClr val="accent6">
                    <a:lumMod val="75000"/>
                  </a:schemeClr>
                </a:solidFill>
              </a:rPr>
              <a:t>Group Outreach and Education Form</a:t>
            </a:r>
          </a:p>
          <a:p>
            <a:r>
              <a:rPr lang="en-US" dirty="0">
                <a:solidFill>
                  <a:schemeClr val="accent6">
                    <a:lumMod val="75000"/>
                  </a:schemeClr>
                </a:solidFill>
              </a:rPr>
              <a:t>Media Outreach and Education Form</a:t>
            </a:r>
          </a:p>
          <a:p>
            <a:r>
              <a:rPr lang="en-US" dirty="0">
                <a:solidFill>
                  <a:schemeClr val="accent6">
                    <a:lumMod val="75000"/>
                  </a:schemeClr>
                </a:solidFill>
              </a:rPr>
              <a:t>Reports, Searches, and Management Tools</a:t>
            </a:r>
          </a:p>
          <a:p>
            <a:endParaRPr lang="en-US" dirty="0"/>
          </a:p>
        </p:txBody>
      </p:sp>
      <p:pic>
        <p:nvPicPr>
          <p:cNvPr id="11" name="Picture 10"/>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261652" y="1368425"/>
            <a:ext cx="2133600" cy="3539066"/>
          </a:xfrm>
          <a:prstGeom prst="rect">
            <a:avLst/>
          </a:prstGeom>
        </p:spPr>
      </p:pic>
    </p:spTree>
    <p:extLst>
      <p:ext uri="{BB962C8B-B14F-4D97-AF65-F5344CB8AC3E}">
        <p14:creationId xmlns:p14="http://schemas.microsoft.com/office/powerpoint/2010/main" val="446051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STARS Overview</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870533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Webinars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92438921"/>
              </p:ext>
            </p:extLst>
          </p:nvPr>
        </p:nvGraphicFramePr>
        <p:xfrm>
          <a:off x="0" y="1673225"/>
          <a:ext cx="9144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21119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Plan</a:t>
            </a:r>
          </a:p>
        </p:txBody>
      </p:sp>
      <p:sp>
        <p:nvSpPr>
          <p:cNvPr id="4" name="Content Placeholder 3"/>
          <p:cNvSpPr>
            <a:spLocks noGrp="1"/>
          </p:cNvSpPr>
          <p:nvPr>
            <p:ph sz="half" idx="1"/>
          </p:nvPr>
        </p:nvSpPr>
        <p:spPr>
          <a:xfrm>
            <a:off x="457200" y="1831921"/>
            <a:ext cx="4038600" cy="4767662"/>
          </a:xfrm>
          <a:ln w="28575">
            <a:solidFill>
              <a:schemeClr val="accent6">
                <a:lumMod val="75000"/>
              </a:schemeClr>
            </a:solidFill>
          </a:ln>
        </p:spPr>
        <p:txBody>
          <a:bodyPr/>
          <a:lstStyle/>
          <a:p>
            <a:r>
              <a:rPr lang="en-US" dirty="0"/>
              <a:t>Webinars</a:t>
            </a:r>
          </a:p>
          <a:p>
            <a:pPr lvl="1"/>
            <a:r>
              <a:rPr lang="en-US" dirty="0"/>
              <a:t>Advertised to SHIP director and administrator users at </a:t>
            </a:r>
            <a:r>
              <a:rPr lang="en-US" dirty="0">
                <a:hlinkClick r:id="rId3"/>
              </a:rPr>
              <a:t>www.shiptacenter.org</a:t>
            </a:r>
            <a:endParaRPr lang="en-US" dirty="0"/>
          </a:p>
          <a:p>
            <a:pPr lvl="1"/>
            <a:r>
              <a:rPr lang="en-US" dirty="0"/>
              <a:t>Constant Contact</a:t>
            </a:r>
          </a:p>
          <a:p>
            <a:pPr lvl="1"/>
            <a:r>
              <a:rPr lang="en-US" dirty="0"/>
              <a:t>SHIP director listserv</a:t>
            </a:r>
          </a:p>
          <a:p>
            <a:pPr lvl="1"/>
            <a:r>
              <a:rPr lang="en-US" dirty="0"/>
              <a:t>Archived in two places:</a:t>
            </a:r>
          </a:p>
          <a:p>
            <a:pPr lvl="2"/>
            <a:r>
              <a:rPr lang="en-US" dirty="0"/>
              <a:t>Link via STARS</a:t>
            </a:r>
          </a:p>
          <a:p>
            <a:pPr lvl="2"/>
            <a:r>
              <a:rPr lang="en-US" dirty="0"/>
              <a:t>www.shiptacenter.org</a:t>
            </a:r>
          </a:p>
        </p:txBody>
      </p:sp>
      <p:sp>
        <p:nvSpPr>
          <p:cNvPr id="5" name="Content Placeholder 4"/>
          <p:cNvSpPr>
            <a:spLocks noGrp="1"/>
          </p:cNvSpPr>
          <p:nvPr>
            <p:ph sz="half" idx="2"/>
          </p:nvPr>
        </p:nvSpPr>
        <p:spPr>
          <a:xfrm>
            <a:off x="4648200" y="1831921"/>
            <a:ext cx="4038600" cy="4767662"/>
          </a:xfrm>
          <a:ln w="25400">
            <a:solidFill>
              <a:schemeClr val="accent1"/>
            </a:solidFill>
          </a:ln>
        </p:spPr>
        <p:txBody>
          <a:bodyPr/>
          <a:lstStyle/>
          <a:p>
            <a:r>
              <a:rPr lang="en-US" dirty="0"/>
              <a:t>Written materials</a:t>
            </a:r>
          </a:p>
          <a:p>
            <a:pPr lvl="1"/>
            <a:r>
              <a:rPr lang="en-US" dirty="0"/>
              <a:t>Linked on STARS landing page</a:t>
            </a:r>
          </a:p>
          <a:p>
            <a:pPr lvl="1"/>
            <a:r>
              <a:rPr lang="en-US" dirty="0"/>
              <a:t>Archived at </a:t>
            </a:r>
            <a:r>
              <a:rPr lang="en-US" sz="2000" dirty="0">
                <a:hlinkClick r:id="rId3"/>
              </a:rPr>
              <a:t>www.shiptacenter.org</a:t>
            </a:r>
            <a:endParaRPr lang="en-US" sz="2000" dirty="0"/>
          </a:p>
          <a:p>
            <a:pPr lvl="2"/>
            <a:r>
              <a:rPr lang="en-US" dirty="0"/>
              <a:t>Directors/Administrators until roll-out is complete</a:t>
            </a:r>
          </a:p>
        </p:txBody>
      </p:sp>
      <p:graphicFrame>
        <p:nvGraphicFramePr>
          <p:cNvPr id="6" name="Diagram 5"/>
          <p:cNvGraphicFramePr/>
          <p:nvPr>
            <p:extLst/>
          </p:nvPr>
        </p:nvGraphicFramePr>
        <p:xfrm>
          <a:off x="5585791" y="4134678"/>
          <a:ext cx="2961861" cy="283754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69374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1104179"/>
            <a:ext cx="8229600" cy="609600"/>
          </a:xfrm>
        </p:spPr>
        <p:txBody>
          <a:bodyPr/>
          <a:lstStyle/>
          <a:p>
            <a:r>
              <a:rPr lang="en-US" dirty="0"/>
              <a:t>STARS Landing Page</a:t>
            </a:r>
          </a:p>
        </p:txBody>
      </p:sp>
      <p:sp>
        <p:nvSpPr>
          <p:cNvPr id="6" name="Content Placeholder 5"/>
          <p:cNvSpPr>
            <a:spLocks noGrp="1"/>
          </p:cNvSpPr>
          <p:nvPr>
            <p:ph idx="1"/>
          </p:nvPr>
        </p:nvSpPr>
        <p:spPr>
          <a:xfrm>
            <a:off x="457200" y="1977887"/>
            <a:ext cx="8229600" cy="4512365"/>
          </a:xfrm>
        </p:spPr>
        <p:txBody>
          <a:bodyPr/>
          <a:lstStyle/>
          <a:p>
            <a:r>
              <a:rPr lang="en-US" u="sng" dirty="0">
                <a:hlinkClick r:id="rId3"/>
              </a:rPr>
              <a:t>https://stars.entellitrak.com</a:t>
            </a:r>
            <a:br>
              <a:rPr lang="en-US" u="sng" dirty="0"/>
            </a:br>
            <a:br>
              <a:rPr lang="en-US" u="sng" dirty="0"/>
            </a:br>
            <a:endParaRPr lang="en-US" altLang="en-US" dirty="0">
              <a:latin typeface="Calibri" panose="020F0502020204030204" pitchFamily="34" charset="0"/>
              <a:ea typeface="MS Mincho" charset="-128"/>
              <a:cs typeface="Calibri" panose="020F0502020204030204" pitchFamily="34" charset="0"/>
            </a:endParaRPr>
          </a:p>
          <a:p>
            <a:endParaRPr lang="en-US" altLang="en-US" dirty="0">
              <a:latin typeface="Calibri" panose="020F0502020204030204" pitchFamily="34" charset="0"/>
              <a:ea typeface="MS Mincho" charset="-128"/>
              <a:cs typeface="Calibri" panose="020F0502020204030204" pitchFamily="34" charset="0"/>
            </a:endParaRPr>
          </a:p>
          <a:p>
            <a:endParaRPr lang="en-US" altLang="en-US" dirty="0">
              <a:latin typeface="Calibri" panose="020F0502020204030204" pitchFamily="34" charset="0"/>
              <a:ea typeface="MS Mincho" charset="-128"/>
              <a:cs typeface="Calibri" panose="020F0502020204030204" pitchFamily="34" charset="0"/>
            </a:endParaRPr>
          </a:p>
          <a:p>
            <a:endParaRPr lang="en-US" altLang="en-US" dirty="0">
              <a:latin typeface="Calibri" panose="020F0502020204030204" pitchFamily="34" charset="0"/>
              <a:ea typeface="MS Mincho" charset="-128"/>
              <a:cs typeface="Calibri" panose="020F0502020204030204" pitchFamily="34" charset="0"/>
            </a:endParaRPr>
          </a:p>
          <a:p>
            <a:pPr marL="274320">
              <a:spcBef>
                <a:spcPts val="2400"/>
              </a:spcBef>
            </a:pPr>
            <a:r>
              <a:rPr lang="en-US" altLang="en-US" sz="2400" dirty="0">
                <a:latin typeface="Calibri" panose="020F0502020204030204" pitchFamily="34" charset="0"/>
                <a:ea typeface="MS Mincho" charset="-128"/>
                <a:cs typeface="Calibri" panose="020F0502020204030204" pitchFamily="34" charset="0"/>
              </a:rPr>
              <a:t>Contains link to SHIP TA Center STARS training materials (and, when it becomes available, ACL’s STARS manual) </a:t>
            </a:r>
          </a:p>
          <a:p>
            <a:pPr marL="274320">
              <a:spcBef>
                <a:spcPts val="1200"/>
              </a:spcBef>
            </a:pPr>
            <a:r>
              <a:rPr lang="en-US" altLang="en-US" sz="2400" dirty="0">
                <a:latin typeface="Calibri" panose="020F0502020204030204" pitchFamily="34" charset="0"/>
                <a:ea typeface="MS Mincho" charset="-128"/>
                <a:cs typeface="Calibri" panose="020F0502020204030204" pitchFamily="34" charset="0"/>
              </a:rPr>
              <a:t>Contains link to Booz Allen STARS Help Desk</a:t>
            </a:r>
            <a:endParaRPr lang="en-US" altLang="en-US" sz="2400" dirty="0">
              <a:latin typeface="Arial" panose="020B0604020202020204" pitchFamily="34" charset="0"/>
            </a:endParaRPr>
          </a:p>
          <a:p>
            <a:pPr marL="0" indent="0">
              <a:buNone/>
            </a:pPr>
            <a:endParaRPr lang="en-US" dirty="0"/>
          </a:p>
        </p:txBody>
      </p:sp>
      <p:pic>
        <p:nvPicPr>
          <p:cNvPr id="2049" name="Picture 26"/>
          <p:cNvPicPr>
            <a:picLocks noChangeAspect="1" noChangeArrowheads="1"/>
          </p:cNvPicPr>
          <p:nvPr/>
        </p:nvPicPr>
        <p:blipFill>
          <a:blip r:embed="rId4">
            <a:extLst>
              <a:ext uri="{28A0092B-C50C-407E-A947-70E740481C1C}">
                <a14:useLocalDpi xmlns:a14="http://schemas.microsoft.com/office/drawing/2010/main" val="0"/>
              </a:ext>
            </a:extLst>
          </a:blip>
          <a:srcRect l="513" t="10667" r="2179" b="50974"/>
          <a:stretch>
            <a:fillRect/>
          </a:stretch>
        </p:blipFill>
        <p:spPr bwMode="auto">
          <a:xfrm>
            <a:off x="593409" y="2905594"/>
            <a:ext cx="7735584" cy="1906498"/>
          </a:xfrm>
          <a:prstGeom prst="rect">
            <a:avLst/>
          </a:prstGeom>
          <a:noFill/>
          <a:ln w="15875">
            <a:solidFill>
              <a:srgbClr val="ED7D31"/>
            </a:solidFill>
            <a:miter lim="800000"/>
            <a:headEnd/>
            <a:tailEnd/>
          </a:ln>
          <a:extLst>
            <a:ext uri="{909E8E84-426E-40DD-AFC4-6F175D3DCCD1}">
              <a14:hiddenFill xmlns:a14="http://schemas.microsoft.com/office/drawing/2010/main">
                <a:solidFill>
                  <a:srgbClr val="FFFFFF"/>
                </a:solidFill>
              </a14:hiddenFill>
            </a:ext>
          </a:extLst>
        </p:spPr>
      </p:pic>
      <p:sp>
        <p:nvSpPr>
          <p:cNvPr id="8" name="Curved Left Arrow 7"/>
          <p:cNvSpPr/>
          <p:nvPr/>
        </p:nvSpPr>
        <p:spPr>
          <a:xfrm rot="21166842" flipV="1">
            <a:off x="3831393" y="4091695"/>
            <a:ext cx="1259617" cy="995707"/>
          </a:xfrm>
          <a:prstGeom prst="curvedLeftArrow">
            <a:avLst>
              <a:gd name="adj1" fmla="val 14419"/>
              <a:gd name="adj2" fmla="val 49166"/>
              <a:gd name="adj3" fmla="val 30759"/>
            </a:avLst>
          </a:prstGeom>
          <a:solidFill>
            <a:srgbClr val="5B9BD5"/>
          </a:solidFill>
          <a:ln w="25400" cap="flat" cmpd="sng" algn="ctr">
            <a:solidFill>
              <a:srgbClr val="ED7D31"/>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513765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Individualized Technical Assistance</a:t>
            </a:r>
          </a:p>
        </p:txBody>
      </p:sp>
      <p:sp>
        <p:nvSpPr>
          <p:cNvPr id="6" name="Content Placeholder 5"/>
          <p:cNvSpPr>
            <a:spLocks noGrp="1"/>
          </p:cNvSpPr>
          <p:nvPr>
            <p:ph idx="1"/>
          </p:nvPr>
        </p:nvSpPr>
        <p:spPr/>
        <p:txBody>
          <a:bodyPr/>
          <a:lstStyle/>
          <a:p>
            <a:pPr lvl="0"/>
            <a:r>
              <a:rPr lang="en-US" dirty="0"/>
              <a:t>For username, password, and hierarchy support:</a:t>
            </a:r>
          </a:p>
          <a:p>
            <a:pPr lvl="1"/>
            <a:r>
              <a:rPr lang="en-US" dirty="0"/>
              <a:t>Contact the STARS help desk at Booz Allen Hamilton, </a:t>
            </a:r>
            <a:r>
              <a:rPr lang="en-US" u="sng" dirty="0">
                <a:hlinkClick r:id="rId2"/>
              </a:rPr>
              <a:t>boozallenstarshelpdesk@bah.com</a:t>
            </a:r>
            <a:r>
              <a:rPr lang="en-US" dirty="0"/>
              <a:t> or 703-377-4424</a:t>
            </a:r>
            <a:br>
              <a:rPr lang="en-US" dirty="0"/>
            </a:br>
            <a:endParaRPr lang="en-US" dirty="0"/>
          </a:p>
          <a:p>
            <a:pPr lvl="0"/>
            <a:r>
              <a:rPr lang="en-US" dirty="0"/>
              <a:t>For STARS navigation support and questions about STARS resources: </a:t>
            </a:r>
          </a:p>
          <a:p>
            <a:pPr lvl="1"/>
            <a:r>
              <a:rPr lang="en-US" dirty="0"/>
              <a:t>Contact the SHIP TA Center, </a:t>
            </a:r>
            <a:r>
              <a:rPr lang="en-US" u="sng" dirty="0">
                <a:hlinkClick r:id="rId3"/>
              </a:rPr>
              <a:t>stars@shiptacenter.org</a:t>
            </a:r>
            <a:r>
              <a:rPr lang="en-US" dirty="0"/>
              <a:t> or </a:t>
            </a:r>
            <a:br>
              <a:rPr lang="en-US" dirty="0"/>
            </a:br>
            <a:r>
              <a:rPr lang="en-US" dirty="0"/>
              <a:t>877-839-2675.</a:t>
            </a:r>
          </a:p>
          <a:p>
            <a:pPr lvl="0"/>
            <a:endParaRPr lang="en-US" dirty="0"/>
          </a:p>
        </p:txBody>
      </p:sp>
    </p:spTree>
    <p:extLst>
      <p:ext uri="{BB962C8B-B14F-4D97-AF65-F5344CB8AC3E}">
        <p14:creationId xmlns:p14="http://schemas.microsoft.com/office/powerpoint/2010/main" val="7268293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sp>
        <p:nvSpPr>
          <p:cNvPr id="4" name="Content Placeholder 2"/>
          <p:cNvSpPr txBox="1">
            <a:spLocks noGrp="1"/>
          </p:cNvSpPr>
          <p:nvPr>
            <p:ph idx="1"/>
          </p:nvPr>
        </p:nvSpPr>
        <p:spPr>
          <a:prstGeom prst="rect">
            <a:avLst/>
          </a:prstGeom>
          <a:noFill/>
        </p:spPr>
        <p:txBody>
          <a:bodyPr vert="horz" lIns="91440" tIns="45720" rIns="91440" bIns="45720" rtlCol="0">
            <a:normAutofit/>
          </a:bodyPr>
          <a:lstStyle>
            <a:lvl1pPr marL="342900" indent="-342900" algn="l" defTabSz="914400" rtl="0" eaLnBrk="1" latinLnBrk="0" hangingPunct="1">
              <a:spcBef>
                <a:spcPts val="600"/>
              </a:spcBef>
              <a:spcAft>
                <a:spcPts val="600"/>
              </a:spcAft>
              <a:buFont typeface="Arial" pitchFamily="34" charset="0"/>
              <a:buChar char="•"/>
              <a:defRPr sz="2800" kern="0" baseline="0">
                <a:solidFill>
                  <a:srgbClr val="002868"/>
                </a:solidFill>
                <a:latin typeface="+mn-lt"/>
                <a:ea typeface="+mn-ea"/>
                <a:cs typeface="+mn-cs"/>
              </a:defRPr>
            </a:lvl1pPr>
            <a:lvl2pPr marL="742950" indent="-285750" algn="l" defTabSz="914400" rtl="0" eaLnBrk="1" latinLnBrk="0" hangingPunct="1">
              <a:spcBef>
                <a:spcPts val="600"/>
              </a:spcBef>
              <a:spcAft>
                <a:spcPts val="600"/>
              </a:spcAft>
              <a:buFont typeface="Courier New" panose="02070309020205020404" pitchFamily="49" charset="0"/>
              <a:buChar char="o"/>
              <a:defRPr sz="2400" kern="0" baseline="0">
                <a:solidFill>
                  <a:schemeClr val="tx1">
                    <a:lumMod val="50000"/>
                  </a:schemeClr>
                </a:solidFill>
                <a:latin typeface="+mn-lt"/>
                <a:ea typeface="+mn-ea"/>
                <a:cs typeface="+mn-cs"/>
              </a:defRPr>
            </a:lvl2pPr>
            <a:lvl3pPr marL="1143000" indent="-228600" algn="l" defTabSz="914400" rtl="0" eaLnBrk="1" latinLnBrk="0" hangingPunct="1">
              <a:spcBef>
                <a:spcPts val="600"/>
              </a:spcBef>
              <a:spcAft>
                <a:spcPts val="600"/>
              </a:spcAft>
              <a:buFont typeface="Wingdings" panose="05000000000000000000" pitchFamily="2" charset="2"/>
              <a:buChar char="§"/>
              <a:defRPr sz="2200" kern="0" baseline="0">
                <a:solidFill>
                  <a:schemeClr val="tx1">
                    <a:lumMod val="50000"/>
                  </a:schemeClr>
                </a:solidFill>
                <a:latin typeface="+mn-lt"/>
                <a:ea typeface="+mn-ea"/>
                <a:cs typeface="+mn-cs"/>
              </a:defRPr>
            </a:lvl3pPr>
            <a:lvl4pPr marL="1600200" indent="-228600" algn="l" defTabSz="914400" rtl="0" eaLnBrk="1" latinLnBrk="0" hangingPunct="1">
              <a:spcBef>
                <a:spcPts val="600"/>
              </a:spcBef>
              <a:spcAft>
                <a:spcPts val="600"/>
              </a:spcAft>
              <a:buFont typeface="Arial" pitchFamily="34" charset="0"/>
              <a:buChar char="–"/>
              <a:defRPr sz="2000" kern="0" baseline="0">
                <a:solidFill>
                  <a:schemeClr val="tx1">
                    <a:lumMod val="50000"/>
                  </a:schemeClr>
                </a:solidFill>
                <a:latin typeface="+mn-lt"/>
                <a:ea typeface="+mn-ea"/>
                <a:cs typeface="+mn-cs"/>
              </a:defRPr>
            </a:lvl4pPr>
            <a:lvl5pPr marL="2057400" indent="-228600" algn="l" defTabSz="914400" rtl="0" eaLnBrk="1" latinLnBrk="0" hangingPunct="1">
              <a:spcBef>
                <a:spcPts val="600"/>
              </a:spcBef>
              <a:spcAft>
                <a:spcPts val="600"/>
              </a:spcAft>
              <a:buFont typeface="Arial" pitchFamily="34" charset="0"/>
              <a:buChar char="»"/>
              <a:defRPr sz="1800" kern="0" baseline="0">
                <a:solidFill>
                  <a:schemeClr val="tx1">
                    <a:lumMod val="50000"/>
                  </a:schemeClr>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pPr marL="342900" lvl="1" indent="-342900" algn="ctr">
              <a:buNone/>
              <a:defRPr/>
            </a:pPr>
            <a:endParaRPr lang="en-US" sz="2200" i="1" dirty="0">
              <a:solidFill>
                <a:schemeClr val="tx1"/>
              </a:solidFill>
            </a:endParaRPr>
          </a:p>
          <a:p>
            <a:pPr lvl="1">
              <a:buFontTx/>
              <a:buNone/>
              <a:defRPr/>
            </a:pPr>
            <a:endParaRPr lang="en-US" dirty="0"/>
          </a:p>
        </p:txBody>
      </p:sp>
      <p:sp>
        <p:nvSpPr>
          <p:cNvPr id="7" name="Slide Number Placeholder 6"/>
          <p:cNvSpPr>
            <a:spLocks noGrp="1"/>
          </p:cNvSpPr>
          <p:nvPr>
            <p:ph type="sldNum" sz="quarter" idx="10"/>
          </p:nvPr>
        </p:nvSpPr>
        <p:spPr>
          <a:prstGeom prst="rect">
            <a:avLst/>
          </a:prstGeom>
        </p:spPr>
        <p:txBody>
          <a:bodyPr/>
          <a:lstStyle/>
          <a:p>
            <a:fld id="{A162D542-39A4-4598-BEB9-D1267FDA8501}" type="slidenum">
              <a:rPr lang="en-US" smtClean="0"/>
              <a:t>34</a:t>
            </a:fld>
            <a:endParaRPr lang="en-US" dirty="0"/>
          </a:p>
        </p:txBody>
      </p:sp>
      <p:sp>
        <p:nvSpPr>
          <p:cNvPr id="8" name="Rectangle 7"/>
          <p:cNvSpPr/>
          <p:nvPr/>
        </p:nvSpPr>
        <p:spPr>
          <a:xfrm>
            <a:off x="457200" y="4813020"/>
            <a:ext cx="8153400" cy="76944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r>
              <a:rPr lang="en-US" sz="2200" i="1" dirty="0">
                <a:solidFill>
                  <a:srgbClr val="C00000"/>
                </a:solidFill>
              </a:rPr>
              <a:t>Today’s presentation and the three currently available job aids are  available now for download from within WebEx</a:t>
            </a:r>
          </a:p>
        </p:txBody>
      </p:sp>
      <p:sp>
        <p:nvSpPr>
          <p:cNvPr id="6" name="TextBox 5"/>
          <p:cNvSpPr txBox="1"/>
          <p:nvPr/>
        </p:nvSpPr>
        <p:spPr>
          <a:xfrm>
            <a:off x="1219200" y="2431774"/>
            <a:ext cx="6629400" cy="1384995"/>
          </a:xfrm>
          <a:prstGeom prst="rect">
            <a:avLst/>
          </a:prstGeom>
          <a:noFill/>
        </p:spPr>
        <p:txBody>
          <a:bodyPr wrap="square" rtlCol="0">
            <a:spAutoFit/>
          </a:bodyPr>
          <a:lstStyle/>
          <a:p>
            <a:r>
              <a:rPr lang="en-US" sz="2800" dirty="0"/>
              <a:t>You can raise your hand in WebEx to ask your question over the phone line, or you can send your question by chat.</a:t>
            </a:r>
          </a:p>
        </p:txBody>
      </p:sp>
    </p:spTree>
    <p:extLst>
      <p:ext uri="{BB962C8B-B14F-4D97-AF65-F5344CB8AC3E}">
        <p14:creationId xmlns:p14="http://schemas.microsoft.com/office/powerpoint/2010/main" val="2423971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Welcome to STARS</a:t>
            </a:r>
          </a:p>
        </p:txBody>
      </p:sp>
      <p:sp>
        <p:nvSpPr>
          <p:cNvPr id="5" name="Content Placeholder 4"/>
          <p:cNvSpPr>
            <a:spLocks noGrp="1"/>
          </p:cNvSpPr>
          <p:nvPr>
            <p:ph idx="1"/>
          </p:nvPr>
        </p:nvSpPr>
        <p:spPr/>
        <p:txBody>
          <a:bodyPr/>
          <a:lstStyle/>
          <a:p>
            <a:r>
              <a:rPr lang="en-US" dirty="0"/>
              <a:t>SHIP Tracking And Reporting System (STARS)</a:t>
            </a:r>
          </a:p>
          <a:p>
            <a:r>
              <a:rPr lang="en-US" dirty="0"/>
              <a:t>Replaces SHIP NPR</a:t>
            </a:r>
          </a:p>
          <a:p>
            <a:r>
              <a:rPr lang="en-US" dirty="0"/>
              <a:t>New System:</a:t>
            </a:r>
          </a:p>
          <a:p>
            <a:pPr lvl="1"/>
            <a:r>
              <a:rPr lang="en-US" sz="2000" dirty="0"/>
              <a:t>Modernizes our SHIP forms to bring them into alignment with the program today</a:t>
            </a:r>
          </a:p>
          <a:p>
            <a:pPr lvl="1"/>
            <a:r>
              <a:rPr lang="en-US" sz="2000" dirty="0"/>
              <a:t>Simplifies Reporting</a:t>
            </a:r>
          </a:p>
          <a:p>
            <a:pPr lvl="1"/>
            <a:r>
              <a:rPr lang="en-US" sz="2000" dirty="0"/>
              <a:t>Allows easier access to data submitted into the system</a:t>
            </a:r>
          </a:p>
          <a:p>
            <a:pPr lvl="1"/>
            <a:r>
              <a:rPr lang="en-US" sz="2000" dirty="0"/>
              <a:t>Provides flexibility to make changes quick and easy when needed</a:t>
            </a:r>
          </a:p>
          <a:p>
            <a:endParaRPr lang="en-US" dirty="0"/>
          </a:p>
        </p:txBody>
      </p:sp>
    </p:spTree>
    <p:extLst>
      <p:ext uri="{BB962C8B-B14F-4D97-AF65-F5344CB8AC3E}">
        <p14:creationId xmlns:p14="http://schemas.microsoft.com/office/powerpoint/2010/main" val="425663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STARS</a:t>
            </a:r>
          </a:p>
        </p:txBody>
      </p:sp>
      <p:sp>
        <p:nvSpPr>
          <p:cNvPr id="3" name="Content Placeholder 2"/>
          <p:cNvSpPr>
            <a:spLocks noGrp="1"/>
          </p:cNvSpPr>
          <p:nvPr>
            <p:ph idx="1"/>
          </p:nvPr>
        </p:nvSpPr>
        <p:spPr/>
        <p:txBody>
          <a:bodyPr/>
          <a:lstStyle/>
          <a:p>
            <a:pPr lvl="0"/>
            <a:r>
              <a:rPr lang="en-US" dirty="0"/>
              <a:t>Began with contract awarded to Booz Allen Hamilton in September 2016 for development, implementation, and operation of the new system. </a:t>
            </a:r>
          </a:p>
          <a:p>
            <a:pPr lvl="0"/>
            <a:r>
              <a:rPr lang="en-US" dirty="0"/>
              <a:t>Gathered and integrated feedback from SHIPs and other stakeholders throughout the entire process and </a:t>
            </a:r>
          </a:p>
          <a:p>
            <a:pPr lvl="1"/>
            <a:r>
              <a:rPr lang="en-US" dirty="0"/>
              <a:t>Will continue to gather feedback throughout the rollout and implementation</a:t>
            </a:r>
          </a:p>
          <a:p>
            <a:r>
              <a:rPr lang="en-US" dirty="0"/>
              <a:t>STARS will continue to evolve based on future enhancements and feedback from users</a:t>
            </a:r>
          </a:p>
        </p:txBody>
      </p:sp>
    </p:spTree>
    <p:extLst>
      <p:ext uri="{BB962C8B-B14F-4D97-AF65-F5344CB8AC3E}">
        <p14:creationId xmlns:p14="http://schemas.microsoft.com/office/powerpoint/2010/main" val="4931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66C82-97CE-1148-8A54-BDD6289D3252}"/>
              </a:ext>
            </a:extLst>
          </p:cNvPr>
          <p:cNvSpPr>
            <a:spLocks noGrp="1"/>
          </p:cNvSpPr>
          <p:nvPr>
            <p:ph type="title"/>
          </p:nvPr>
        </p:nvSpPr>
        <p:spPr/>
        <p:txBody>
          <a:bodyPr/>
          <a:lstStyle/>
          <a:p>
            <a:r>
              <a:rPr lang="en-US" dirty="0"/>
              <a:t>STARS Hierarchy </a:t>
            </a:r>
          </a:p>
        </p:txBody>
      </p:sp>
      <p:pic>
        <p:nvPicPr>
          <p:cNvPr id="6" name="Content Placeholder 5">
            <a:extLst>
              <a:ext uri="{FF2B5EF4-FFF2-40B4-BE49-F238E27FC236}">
                <a16:creationId xmlns:a16="http://schemas.microsoft.com/office/drawing/2014/main" id="{355CF3CB-CD8B-104F-9C78-4CB0CE48F0D3}"/>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57200" y="2231924"/>
            <a:ext cx="7910095" cy="4040860"/>
          </a:xfrm>
          <a:prstGeom prst="rect">
            <a:avLst/>
          </a:prstGeom>
        </p:spPr>
      </p:pic>
    </p:spTree>
    <p:extLst>
      <p:ext uri="{BB962C8B-B14F-4D97-AF65-F5344CB8AC3E}">
        <p14:creationId xmlns:p14="http://schemas.microsoft.com/office/powerpoint/2010/main" val="3005633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9C625-2890-A448-9950-ECAD269F1877}"/>
              </a:ext>
            </a:extLst>
          </p:cNvPr>
          <p:cNvSpPr>
            <a:spLocks noGrp="1"/>
          </p:cNvSpPr>
          <p:nvPr>
            <p:ph type="title"/>
          </p:nvPr>
        </p:nvSpPr>
        <p:spPr/>
        <p:txBody>
          <a:bodyPr/>
          <a:lstStyle/>
          <a:p>
            <a:r>
              <a:rPr lang="en-US" dirty="0"/>
              <a:t>STARS Administrators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9311586"/>
              </p:ext>
            </p:extLst>
          </p:nvPr>
        </p:nvGraphicFramePr>
        <p:xfrm>
          <a:off x="667657" y="1785258"/>
          <a:ext cx="8019143" cy="4484913"/>
        </p:xfrm>
        <a:graphic>
          <a:graphicData uri="http://schemas.openxmlformats.org/drawingml/2006/table">
            <a:tbl>
              <a:tblPr firstRow="1" firstCol="1" bandRow="1">
                <a:tableStyleId>{5C22544A-7EE6-4342-B048-85BDC9FD1C3A}</a:tableStyleId>
              </a:tblPr>
              <a:tblGrid>
                <a:gridCol w="1506478">
                  <a:extLst>
                    <a:ext uri="{9D8B030D-6E8A-4147-A177-3AD203B41FA5}">
                      <a16:colId xmlns:a16="http://schemas.microsoft.com/office/drawing/2014/main" val="1121080441"/>
                    </a:ext>
                  </a:extLst>
                </a:gridCol>
                <a:gridCol w="6512665">
                  <a:extLst>
                    <a:ext uri="{9D8B030D-6E8A-4147-A177-3AD203B41FA5}">
                      <a16:colId xmlns:a16="http://schemas.microsoft.com/office/drawing/2014/main" val="3275843775"/>
                    </a:ext>
                  </a:extLst>
                </a:gridCol>
              </a:tblGrid>
              <a:tr h="212100">
                <a:tc>
                  <a:txBody>
                    <a:bodyPr/>
                    <a:lstStyle/>
                    <a:p>
                      <a:pPr marL="0" marR="0" algn="ctr">
                        <a:lnSpc>
                          <a:spcPct val="115000"/>
                        </a:lnSpc>
                        <a:spcBef>
                          <a:spcPts val="300"/>
                        </a:spcBef>
                        <a:spcAft>
                          <a:spcPts val="300"/>
                        </a:spcAft>
                      </a:pPr>
                      <a:r>
                        <a:rPr lang="en-US" sz="1800" dirty="0">
                          <a:effectLst/>
                        </a:rPr>
                        <a:t>Role name</a:t>
                      </a:r>
                      <a:endParaRPr lang="en-US" sz="14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tc>
                  <a:txBody>
                    <a:bodyPr/>
                    <a:lstStyle/>
                    <a:p>
                      <a:pPr marL="0" marR="0" algn="ctr">
                        <a:lnSpc>
                          <a:spcPct val="115000"/>
                        </a:lnSpc>
                        <a:spcBef>
                          <a:spcPts val="300"/>
                        </a:spcBef>
                        <a:spcAft>
                          <a:spcPts val="300"/>
                        </a:spcAft>
                      </a:pPr>
                      <a:r>
                        <a:rPr lang="en-US" sz="1800" dirty="0">
                          <a:effectLst/>
                        </a:rPr>
                        <a:t>Capabilities</a:t>
                      </a:r>
                      <a:endParaRPr lang="en-US" sz="14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3353954664"/>
                  </a:ext>
                </a:extLst>
              </a:tr>
              <a:tr h="2722045">
                <a:tc>
                  <a:txBody>
                    <a:bodyPr/>
                    <a:lstStyle/>
                    <a:p>
                      <a:pPr marL="0" marR="0">
                        <a:lnSpc>
                          <a:spcPct val="115000"/>
                        </a:lnSpc>
                        <a:spcBef>
                          <a:spcPts val="300"/>
                        </a:spcBef>
                        <a:spcAft>
                          <a:spcPts val="300"/>
                        </a:spcAft>
                      </a:pPr>
                      <a:r>
                        <a:rPr lang="en-US" sz="1600" dirty="0">
                          <a:effectLst/>
                        </a:rPr>
                        <a:t>SHIP Director</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tc>
                  <a:txBody>
                    <a:bodyPr/>
                    <a:lstStyle/>
                    <a:p>
                      <a:pPr marL="342900" marR="0" lvl="0" indent="-342900">
                        <a:lnSpc>
                          <a:spcPct val="115000"/>
                        </a:lnSpc>
                        <a:spcBef>
                          <a:spcPts val="100"/>
                        </a:spcBef>
                        <a:spcAft>
                          <a:spcPts val="100"/>
                        </a:spcAft>
                        <a:buFont typeface="Symbol" panose="05050102010706020507" pitchFamily="18" charset="2"/>
                        <a:buChar char=""/>
                      </a:pPr>
                      <a:r>
                        <a:rPr lang="en-US" sz="1600" dirty="0">
                          <a:effectLst/>
                        </a:rPr>
                        <a:t>Create, update, and delete any team member</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Only one person per SHIP can hold this role  </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This is the only role that can create Assistant Directors</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Enter, edit, and search all types of data</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Use all types of reports</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325401153"/>
                  </a:ext>
                </a:extLst>
              </a:tr>
              <a:tr h="1465942">
                <a:tc>
                  <a:txBody>
                    <a:bodyPr/>
                    <a:lstStyle/>
                    <a:p>
                      <a:pPr marL="0" marR="0">
                        <a:lnSpc>
                          <a:spcPct val="115000"/>
                        </a:lnSpc>
                        <a:spcBef>
                          <a:spcPts val="300"/>
                        </a:spcBef>
                        <a:spcAft>
                          <a:spcPts val="300"/>
                        </a:spcAft>
                      </a:pPr>
                      <a:r>
                        <a:rPr lang="en-US" sz="1600" dirty="0">
                          <a:effectLst/>
                        </a:rPr>
                        <a:t>SHIP Assistant Director</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tc>
                  <a:txBody>
                    <a:bodyPr/>
                    <a:lstStyle/>
                    <a:p>
                      <a:pPr marL="342900" marR="0" lvl="0" indent="-342900">
                        <a:lnSpc>
                          <a:spcPct val="115000"/>
                        </a:lnSpc>
                        <a:spcBef>
                          <a:spcPts val="100"/>
                        </a:spcBef>
                        <a:spcAft>
                          <a:spcPts val="100"/>
                        </a:spcAft>
                        <a:buFont typeface="Symbol" panose="05050102010706020507" pitchFamily="18" charset="2"/>
                        <a:buChar char=""/>
                      </a:pPr>
                      <a:r>
                        <a:rPr lang="en-US" sz="1600" dirty="0">
                          <a:effectLst/>
                        </a:rPr>
                        <a:t>Create, update, and delete any lower team member role</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Enter, edit, and search all types of data </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Use all types of reports</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1012980179"/>
                  </a:ext>
                </a:extLst>
              </a:tr>
            </a:tbl>
          </a:graphicData>
        </a:graphic>
      </p:graphicFrame>
    </p:spTree>
    <p:extLst>
      <p:ext uri="{BB962C8B-B14F-4D97-AF65-F5344CB8AC3E}">
        <p14:creationId xmlns:p14="http://schemas.microsoft.com/office/powerpoint/2010/main" val="385556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STARS Administrators (cont.)</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50022263"/>
              </p:ext>
            </p:extLst>
          </p:nvPr>
        </p:nvGraphicFramePr>
        <p:xfrm>
          <a:off x="457200" y="1984375"/>
          <a:ext cx="8229600" cy="4522589"/>
        </p:xfrm>
        <a:graphic>
          <a:graphicData uri="http://schemas.openxmlformats.org/drawingml/2006/table">
            <a:tbl>
              <a:tblPr firstRow="1" bandRow="1">
                <a:tableStyleId>{5C22544A-7EE6-4342-B048-85BDC9FD1C3A}</a:tableStyleId>
              </a:tblPr>
              <a:tblGrid>
                <a:gridCol w="1937657">
                  <a:extLst>
                    <a:ext uri="{9D8B030D-6E8A-4147-A177-3AD203B41FA5}">
                      <a16:colId xmlns:a16="http://schemas.microsoft.com/office/drawing/2014/main" val="1927707358"/>
                    </a:ext>
                  </a:extLst>
                </a:gridCol>
                <a:gridCol w="6291943">
                  <a:extLst>
                    <a:ext uri="{9D8B030D-6E8A-4147-A177-3AD203B41FA5}">
                      <a16:colId xmlns:a16="http://schemas.microsoft.com/office/drawing/2014/main" val="2360006457"/>
                    </a:ext>
                  </a:extLst>
                </a:gridCol>
              </a:tblGrid>
              <a:tr h="311991">
                <a:tc>
                  <a:txBody>
                    <a:bodyPr/>
                    <a:lstStyle/>
                    <a:p>
                      <a:pPr marL="0" marR="0" algn="ctr">
                        <a:lnSpc>
                          <a:spcPct val="115000"/>
                        </a:lnSpc>
                        <a:spcBef>
                          <a:spcPts val="300"/>
                        </a:spcBef>
                        <a:spcAft>
                          <a:spcPts val="300"/>
                        </a:spcAft>
                      </a:pPr>
                      <a:r>
                        <a:rPr lang="en-US" sz="1800">
                          <a:effectLst/>
                        </a:rPr>
                        <a:t>Role name</a:t>
                      </a:r>
                      <a:endParaRPr lang="en-US" sz="1400">
                        <a:effectLst/>
                        <a:latin typeface="Calibri" panose="020F0502020204030204" pitchFamily="34" charset="0"/>
                        <a:ea typeface="MS Mincho" panose="020B0604020202020204"/>
                        <a:cs typeface="Times New Roman" panose="02020603050405020304" pitchFamily="18" charset="0"/>
                      </a:endParaRPr>
                    </a:p>
                  </a:txBody>
                  <a:tcPr marL="56137" marR="56137" marT="0" marB="0"/>
                </a:tc>
                <a:tc>
                  <a:txBody>
                    <a:bodyPr/>
                    <a:lstStyle/>
                    <a:p>
                      <a:pPr marL="0" marR="0" algn="ctr">
                        <a:lnSpc>
                          <a:spcPct val="115000"/>
                        </a:lnSpc>
                        <a:spcBef>
                          <a:spcPts val="300"/>
                        </a:spcBef>
                        <a:spcAft>
                          <a:spcPts val="300"/>
                        </a:spcAft>
                      </a:pPr>
                      <a:r>
                        <a:rPr lang="en-US" sz="1800" dirty="0">
                          <a:effectLst/>
                        </a:rPr>
                        <a:t>Capabilities</a:t>
                      </a:r>
                      <a:endParaRPr lang="en-US" sz="14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1577490929"/>
                  </a:ext>
                </a:extLst>
              </a:tr>
              <a:tr h="1310850">
                <a:tc>
                  <a:txBody>
                    <a:bodyPr/>
                    <a:lstStyle/>
                    <a:p>
                      <a:pPr marL="0" marR="0">
                        <a:lnSpc>
                          <a:spcPct val="115000"/>
                        </a:lnSpc>
                        <a:spcBef>
                          <a:spcPts val="300"/>
                        </a:spcBef>
                        <a:spcAft>
                          <a:spcPts val="300"/>
                        </a:spcAft>
                      </a:pPr>
                      <a:r>
                        <a:rPr lang="en-US" sz="1600" dirty="0">
                          <a:ln>
                            <a:noFill/>
                          </a:ln>
                          <a:solidFill>
                            <a:schemeClr val="bg1"/>
                          </a:solidFill>
                          <a:effectLst/>
                        </a:rPr>
                        <a:t>State Staff</a:t>
                      </a:r>
                      <a:endParaRPr lang="en-US" sz="1600" dirty="0">
                        <a:ln>
                          <a:noFill/>
                        </a:ln>
                        <a:solidFill>
                          <a:schemeClr val="bg1"/>
                        </a:solidFill>
                        <a:effectLst/>
                        <a:latin typeface="Calibri" panose="020F0502020204030204" pitchFamily="34" charset="0"/>
                        <a:ea typeface="MS Mincho" panose="020B0604020202020204"/>
                        <a:cs typeface="Times New Roman" panose="02020603050405020304" pitchFamily="18" charset="0"/>
                      </a:endParaRPr>
                    </a:p>
                  </a:txBody>
                  <a:tcPr marL="56137" marR="56137" marT="0" marB="0">
                    <a:solidFill>
                      <a:schemeClr val="accent1"/>
                    </a:solidFill>
                  </a:tcPr>
                </a:tc>
                <a:tc>
                  <a:txBody>
                    <a:bodyPr/>
                    <a:lstStyle/>
                    <a:p>
                      <a:pPr marL="342900" marR="0" lvl="0" indent="-342900">
                        <a:lnSpc>
                          <a:spcPct val="115000"/>
                        </a:lnSpc>
                        <a:spcBef>
                          <a:spcPts val="100"/>
                        </a:spcBef>
                        <a:spcAft>
                          <a:spcPts val="100"/>
                        </a:spcAft>
                        <a:buFont typeface="Symbol" panose="05050102010706020507" pitchFamily="18" charset="2"/>
                        <a:buChar char=""/>
                      </a:pPr>
                      <a:r>
                        <a:rPr lang="en-US" sz="1600" dirty="0">
                          <a:effectLst/>
                        </a:rPr>
                        <a:t>Create and update any team member at the sub-state and site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Enter, edit, and search all types of data </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Use all types of reports</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Unable to delete any type of data</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3580583607"/>
                  </a:ext>
                </a:extLst>
              </a:tr>
              <a:tr h="1588898">
                <a:tc>
                  <a:txBody>
                    <a:bodyPr/>
                    <a:lstStyle/>
                    <a:p>
                      <a:pPr marL="0" marR="0">
                        <a:lnSpc>
                          <a:spcPct val="115000"/>
                        </a:lnSpc>
                        <a:spcBef>
                          <a:spcPts val="300"/>
                        </a:spcBef>
                        <a:spcAft>
                          <a:spcPts val="300"/>
                        </a:spcAft>
                      </a:pPr>
                      <a:r>
                        <a:rPr lang="en-US" sz="1600" dirty="0">
                          <a:ln>
                            <a:noFill/>
                          </a:ln>
                          <a:solidFill>
                            <a:schemeClr val="bg1"/>
                          </a:solidFill>
                          <a:effectLst/>
                        </a:rPr>
                        <a:t>Sub-State Manager</a:t>
                      </a:r>
                      <a:endParaRPr lang="en-US" sz="1600" dirty="0">
                        <a:ln>
                          <a:noFill/>
                        </a:ln>
                        <a:solidFill>
                          <a:schemeClr val="bg1"/>
                        </a:solidFill>
                        <a:effectLst/>
                        <a:latin typeface="Calibri" panose="020F0502020204030204" pitchFamily="34" charset="0"/>
                        <a:ea typeface="MS Mincho" panose="020B0604020202020204"/>
                        <a:cs typeface="Times New Roman" panose="02020603050405020304" pitchFamily="18" charset="0"/>
                      </a:endParaRPr>
                    </a:p>
                  </a:txBody>
                  <a:tcPr marL="56137" marR="56137" marT="0" marB="0">
                    <a:solidFill>
                      <a:schemeClr val="accent1"/>
                    </a:solidFill>
                  </a:tcPr>
                </a:tc>
                <a:tc>
                  <a:txBody>
                    <a:bodyPr/>
                    <a:lstStyle/>
                    <a:p>
                      <a:pPr marL="342900" marR="0" lvl="0" indent="-342900">
                        <a:lnSpc>
                          <a:spcPct val="115000"/>
                        </a:lnSpc>
                        <a:spcBef>
                          <a:spcPts val="100"/>
                        </a:spcBef>
                        <a:spcAft>
                          <a:spcPts val="100"/>
                        </a:spcAft>
                        <a:buFont typeface="Symbol" panose="05050102010706020507" pitchFamily="18" charset="2"/>
                        <a:buChar char=""/>
                      </a:pPr>
                      <a:r>
                        <a:rPr lang="en-US" sz="1600" dirty="0">
                          <a:effectLst/>
                        </a:rPr>
                        <a:t>Create and update sub-state staff and any team member at the site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Enter, edit, and search all types of data at the Sub-State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Use all types of reports at the Sub-State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Unable to delete any type of data</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1065024860"/>
                  </a:ext>
                </a:extLst>
              </a:tr>
              <a:tr h="1310850">
                <a:tc>
                  <a:txBody>
                    <a:bodyPr/>
                    <a:lstStyle/>
                    <a:p>
                      <a:pPr marL="0" marR="0">
                        <a:lnSpc>
                          <a:spcPct val="115000"/>
                        </a:lnSpc>
                        <a:spcBef>
                          <a:spcPts val="300"/>
                        </a:spcBef>
                        <a:spcAft>
                          <a:spcPts val="300"/>
                        </a:spcAft>
                      </a:pPr>
                      <a:r>
                        <a:rPr lang="en-US" sz="1600" dirty="0">
                          <a:ln>
                            <a:noFill/>
                          </a:ln>
                          <a:solidFill>
                            <a:schemeClr val="bg1"/>
                          </a:solidFill>
                          <a:effectLst/>
                        </a:rPr>
                        <a:t>Site Manager</a:t>
                      </a:r>
                      <a:endParaRPr lang="en-US" sz="1600" dirty="0">
                        <a:ln>
                          <a:noFill/>
                        </a:ln>
                        <a:solidFill>
                          <a:schemeClr val="bg1"/>
                        </a:solidFill>
                        <a:effectLst/>
                        <a:latin typeface="Calibri" panose="020F0502020204030204" pitchFamily="34" charset="0"/>
                        <a:ea typeface="MS Mincho" panose="020B0604020202020204"/>
                        <a:cs typeface="Times New Roman" panose="02020603050405020304" pitchFamily="18" charset="0"/>
                      </a:endParaRPr>
                    </a:p>
                  </a:txBody>
                  <a:tcPr marL="56137" marR="56137" marT="0" marB="0">
                    <a:solidFill>
                      <a:schemeClr val="accent1"/>
                    </a:solidFill>
                  </a:tcPr>
                </a:tc>
                <a:tc>
                  <a:txBody>
                    <a:bodyPr/>
                    <a:lstStyle/>
                    <a:p>
                      <a:pPr marL="342900" marR="0" lvl="0" indent="-342900">
                        <a:lnSpc>
                          <a:spcPct val="115000"/>
                        </a:lnSpc>
                        <a:spcBef>
                          <a:spcPts val="100"/>
                        </a:spcBef>
                        <a:spcAft>
                          <a:spcPts val="100"/>
                        </a:spcAft>
                        <a:buFont typeface="Symbol" panose="05050102010706020507" pitchFamily="18" charset="2"/>
                        <a:buChar char=""/>
                      </a:pPr>
                      <a:r>
                        <a:rPr lang="en-US" sz="1600" dirty="0">
                          <a:effectLst/>
                        </a:rPr>
                        <a:t>Can create and update lower role team members at the site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Enter, edit, and search all types of data at the Site level</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Use all types of reports at the Site level </a:t>
                      </a:r>
                    </a:p>
                    <a:p>
                      <a:pPr marL="342900" marR="0" lvl="0" indent="-342900">
                        <a:lnSpc>
                          <a:spcPct val="115000"/>
                        </a:lnSpc>
                        <a:spcBef>
                          <a:spcPts val="100"/>
                        </a:spcBef>
                        <a:spcAft>
                          <a:spcPts val="100"/>
                        </a:spcAft>
                        <a:buFont typeface="Symbol" panose="05050102010706020507" pitchFamily="18" charset="2"/>
                        <a:buChar char=""/>
                      </a:pPr>
                      <a:r>
                        <a:rPr lang="en-US" sz="1600" dirty="0">
                          <a:effectLst/>
                        </a:rPr>
                        <a:t>Unable to delete any type of data</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56137" marR="56137" marT="0" marB="0"/>
                </a:tc>
                <a:extLst>
                  <a:ext uri="{0D108BD9-81ED-4DB2-BD59-A6C34878D82A}">
                    <a16:rowId xmlns:a16="http://schemas.microsoft.com/office/drawing/2014/main" val="2335976701"/>
                  </a:ext>
                </a:extLst>
              </a:tr>
            </a:tbl>
          </a:graphicData>
        </a:graphic>
      </p:graphicFrame>
    </p:spTree>
    <p:extLst>
      <p:ext uri="{BB962C8B-B14F-4D97-AF65-F5344CB8AC3E}">
        <p14:creationId xmlns:p14="http://schemas.microsoft.com/office/powerpoint/2010/main" val="428556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19362-B8A2-774F-B4CE-11BBBD55CE05}"/>
              </a:ext>
            </a:extLst>
          </p:cNvPr>
          <p:cNvSpPr>
            <a:spLocks noGrp="1"/>
          </p:cNvSpPr>
          <p:nvPr>
            <p:ph type="title"/>
          </p:nvPr>
        </p:nvSpPr>
        <p:spPr/>
        <p:txBody>
          <a:bodyPr/>
          <a:lstStyle/>
          <a:p>
            <a:r>
              <a:rPr lang="en-US" dirty="0"/>
              <a:t>STARS User Roles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3382954"/>
              </p:ext>
            </p:extLst>
          </p:nvPr>
        </p:nvGraphicFramePr>
        <p:xfrm>
          <a:off x="377368" y="1901370"/>
          <a:ext cx="8469086" cy="3798104"/>
        </p:xfrm>
        <a:graphic>
          <a:graphicData uri="http://schemas.openxmlformats.org/drawingml/2006/table">
            <a:tbl>
              <a:tblPr firstRow="1" firstCol="1" bandRow="1">
                <a:tableStyleId>{21E4AEA4-8DFA-4A89-87EB-49C32662AFE0}</a:tableStyleId>
              </a:tblPr>
              <a:tblGrid>
                <a:gridCol w="1596572">
                  <a:extLst>
                    <a:ext uri="{9D8B030D-6E8A-4147-A177-3AD203B41FA5}">
                      <a16:colId xmlns:a16="http://schemas.microsoft.com/office/drawing/2014/main" val="1810755851"/>
                    </a:ext>
                  </a:extLst>
                </a:gridCol>
                <a:gridCol w="6872514">
                  <a:extLst>
                    <a:ext uri="{9D8B030D-6E8A-4147-A177-3AD203B41FA5}">
                      <a16:colId xmlns:a16="http://schemas.microsoft.com/office/drawing/2014/main" val="358324306"/>
                    </a:ext>
                  </a:extLst>
                </a:gridCol>
              </a:tblGrid>
              <a:tr h="435430">
                <a:tc>
                  <a:txBody>
                    <a:bodyPr/>
                    <a:lstStyle/>
                    <a:p>
                      <a:pPr marL="0" marR="0" algn="ctr">
                        <a:lnSpc>
                          <a:spcPct val="115000"/>
                        </a:lnSpc>
                        <a:spcBef>
                          <a:spcPts val="300"/>
                        </a:spcBef>
                        <a:spcAft>
                          <a:spcPts val="300"/>
                        </a:spcAft>
                      </a:pPr>
                      <a:r>
                        <a:rPr lang="en-US" sz="1800" b="0" dirty="0">
                          <a:effectLst/>
                        </a:rPr>
                        <a:t>Role name</a:t>
                      </a:r>
                      <a:endParaRPr lang="en-US" sz="1800" b="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tc>
                  <a:txBody>
                    <a:bodyPr/>
                    <a:lstStyle/>
                    <a:p>
                      <a:pPr marL="0" marR="0" algn="ctr">
                        <a:lnSpc>
                          <a:spcPct val="115000"/>
                        </a:lnSpc>
                        <a:spcBef>
                          <a:spcPts val="300"/>
                        </a:spcBef>
                        <a:spcAft>
                          <a:spcPts val="300"/>
                        </a:spcAft>
                      </a:pPr>
                      <a:r>
                        <a:rPr lang="en-US" sz="1800" b="0" dirty="0">
                          <a:effectLst/>
                        </a:rPr>
                        <a:t>Role Capabilities</a:t>
                      </a:r>
                      <a:endParaRPr lang="en-US" sz="1800" b="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extLst>
                  <a:ext uri="{0D108BD9-81ED-4DB2-BD59-A6C34878D82A}">
                    <a16:rowId xmlns:a16="http://schemas.microsoft.com/office/drawing/2014/main" val="1065834430"/>
                  </a:ext>
                </a:extLst>
              </a:tr>
              <a:tr h="1556415">
                <a:tc>
                  <a:txBody>
                    <a:bodyPr/>
                    <a:lstStyle/>
                    <a:p>
                      <a:pPr marL="0" marR="0" algn="l">
                        <a:lnSpc>
                          <a:spcPct val="100000"/>
                        </a:lnSpc>
                        <a:spcBef>
                          <a:spcPts val="300"/>
                        </a:spcBef>
                        <a:spcAft>
                          <a:spcPts val="300"/>
                        </a:spcAft>
                      </a:pPr>
                      <a:r>
                        <a:rPr lang="en-US" sz="1600" dirty="0">
                          <a:effectLst/>
                        </a:rPr>
                        <a:t>Sub-State Staff</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tc>
                  <a:txBody>
                    <a:bodyPr/>
                    <a:lstStyle/>
                    <a:p>
                      <a:pPr marL="342900" marR="0" lvl="0" indent="-342900" algn="l">
                        <a:lnSpc>
                          <a:spcPct val="100000"/>
                        </a:lnSpc>
                        <a:spcBef>
                          <a:spcPts val="300"/>
                        </a:spcBef>
                        <a:spcAft>
                          <a:spcPts val="0"/>
                        </a:spcAft>
                        <a:buFont typeface="Symbol" panose="05050102010706020507" pitchFamily="18" charset="2"/>
                        <a:buChar char=""/>
                      </a:pPr>
                      <a:r>
                        <a:rPr lang="en-US" sz="1600" dirty="0">
                          <a:effectLst/>
                        </a:rPr>
                        <a:t>Create, update, and search the activity forms for their sub-state and their sites </a:t>
                      </a:r>
                    </a:p>
                    <a:p>
                      <a:pPr marL="342900" marR="0" lvl="0" indent="-342900" algn="l">
                        <a:lnSpc>
                          <a:spcPct val="100000"/>
                        </a:lnSpc>
                        <a:spcBef>
                          <a:spcPts val="300"/>
                        </a:spcBef>
                        <a:spcAft>
                          <a:spcPts val="0"/>
                        </a:spcAft>
                        <a:buFont typeface="Symbol" panose="05050102010706020507" pitchFamily="18" charset="2"/>
                        <a:buChar char=""/>
                      </a:pPr>
                      <a:r>
                        <a:rPr lang="en-US" sz="1600" dirty="0">
                          <a:effectLst/>
                        </a:rPr>
                        <a:t>View their sub-state and site Team Members (read only)</a:t>
                      </a:r>
                    </a:p>
                    <a:p>
                      <a:pPr marL="342900" marR="0" lvl="0" indent="-342900" algn="l">
                        <a:lnSpc>
                          <a:spcPct val="100000"/>
                        </a:lnSpc>
                        <a:spcBef>
                          <a:spcPts val="300"/>
                        </a:spcBef>
                        <a:spcAft>
                          <a:spcPts val="0"/>
                        </a:spcAft>
                        <a:buFont typeface="Symbol" panose="05050102010706020507" pitchFamily="18" charset="2"/>
                        <a:buChar char=""/>
                      </a:pPr>
                      <a:r>
                        <a:rPr lang="en-US" sz="1600" dirty="0">
                          <a:effectLst/>
                        </a:rPr>
                        <a:t>Unable to delete any type of data</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extLst>
                  <a:ext uri="{0D108BD9-81ED-4DB2-BD59-A6C34878D82A}">
                    <a16:rowId xmlns:a16="http://schemas.microsoft.com/office/drawing/2014/main" val="2609846315"/>
                  </a:ext>
                </a:extLst>
              </a:tr>
              <a:tr h="1806259">
                <a:tc>
                  <a:txBody>
                    <a:bodyPr/>
                    <a:lstStyle/>
                    <a:p>
                      <a:pPr marL="0" marR="0" algn="l">
                        <a:lnSpc>
                          <a:spcPct val="100000"/>
                        </a:lnSpc>
                        <a:spcBef>
                          <a:spcPts val="300"/>
                        </a:spcBef>
                        <a:spcAft>
                          <a:spcPts val="300"/>
                        </a:spcAft>
                      </a:pPr>
                      <a:r>
                        <a:rPr lang="en-US" sz="1600" dirty="0">
                          <a:effectLst/>
                        </a:rPr>
                        <a:t>Site Staff</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tc>
                  <a:txBody>
                    <a:bodyPr/>
                    <a:lstStyle/>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Create and search the activity forms for their site</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Update their own activity forms</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View Team Members and activities data for their site (i.e. read only)  </a:t>
                      </a:r>
                    </a:p>
                    <a:p>
                      <a:pPr marL="342900" marR="0" lvl="0" indent="-342900" algn="l">
                        <a:lnSpc>
                          <a:spcPct val="100000"/>
                        </a:lnSpc>
                        <a:spcBef>
                          <a:spcPts val="300"/>
                        </a:spcBef>
                        <a:spcAft>
                          <a:spcPts val="300"/>
                        </a:spcAft>
                        <a:buFont typeface="Symbol" panose="05050102010706020507" pitchFamily="18" charset="2"/>
                        <a:buChar char=""/>
                      </a:pPr>
                      <a:r>
                        <a:rPr lang="en-US" sz="1600" dirty="0">
                          <a:effectLst/>
                        </a:rPr>
                        <a:t>Unable to delete any type of data </a:t>
                      </a:r>
                      <a:endParaRPr lang="en-US" sz="1600" dirty="0">
                        <a:effectLst/>
                        <a:latin typeface="Calibri" panose="020F0502020204030204" pitchFamily="34" charset="0"/>
                        <a:ea typeface="MS Mincho" panose="020B0604020202020204"/>
                        <a:cs typeface="Times New Roman" panose="02020603050405020304" pitchFamily="18" charset="0"/>
                      </a:endParaRPr>
                    </a:p>
                  </a:txBody>
                  <a:tcPr marL="35582" marR="35582" marT="0" marB="0"/>
                </a:tc>
                <a:extLst>
                  <a:ext uri="{0D108BD9-81ED-4DB2-BD59-A6C34878D82A}">
                    <a16:rowId xmlns:a16="http://schemas.microsoft.com/office/drawing/2014/main" val="3201834281"/>
                  </a:ext>
                </a:extLst>
              </a:tr>
            </a:tbl>
          </a:graphicData>
        </a:graphic>
      </p:graphicFrame>
    </p:spTree>
    <p:extLst>
      <p:ext uri="{BB962C8B-B14F-4D97-AF65-F5344CB8AC3E}">
        <p14:creationId xmlns:p14="http://schemas.microsoft.com/office/powerpoint/2010/main" val="24278171"/>
      </p:ext>
    </p:extLst>
  </p:cSld>
  <p:clrMapOvr>
    <a:masterClrMapping/>
  </p:clrMapOvr>
</p:sld>
</file>

<file path=ppt/theme/theme1.xml><?xml version="1.0" encoding="utf-8"?>
<a:theme xmlns:a="http://schemas.openxmlformats.org/drawingml/2006/main" name="ACL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6B324B68254640AC2780AD0CE76F24" ma:contentTypeVersion="2" ma:contentTypeDescription="Create a new document." ma:contentTypeScope="" ma:versionID="cb89d1f8cc18059d0dd33879aa51c244">
  <xsd:schema xmlns:xsd="http://www.w3.org/2001/XMLSchema" xmlns:xs="http://www.w3.org/2001/XMLSchema" xmlns:p="http://schemas.microsoft.com/office/2006/metadata/properties" xmlns:ns2="77f37c45-e451-4289-b882-2d4706943fea" targetNamespace="http://schemas.microsoft.com/office/2006/metadata/properties" ma:root="true" ma:fieldsID="c216f0662e1b0c70703e54107a3f486b" ns2:_="">
    <xsd:import namespace="77f37c45-e451-4289-b882-2d4706943fea"/>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f37c45-e451-4289-b882-2d4706943f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33ECF7-9BC1-4475-AF2A-7CF36CC91B30}"/>
</file>

<file path=customXml/itemProps2.xml><?xml version="1.0" encoding="utf-8"?>
<ds:datastoreItem xmlns:ds="http://schemas.openxmlformats.org/officeDocument/2006/customXml" ds:itemID="{8D8987EA-08A5-4F67-87C2-F1C819274225}"/>
</file>

<file path=customXml/itemProps3.xml><?xml version="1.0" encoding="utf-8"?>
<ds:datastoreItem xmlns:ds="http://schemas.openxmlformats.org/officeDocument/2006/customXml" ds:itemID="{2FA94864-EF82-4876-8645-C217391BF26F}"/>
</file>

<file path=docProps/app.xml><?xml version="1.0" encoding="utf-8"?>
<Properties xmlns="http://schemas.openxmlformats.org/officeDocument/2006/extended-properties" xmlns:vt="http://schemas.openxmlformats.org/officeDocument/2006/docPropsVTypes">
  <Template>ACL</Template>
  <TotalTime>1728</TotalTime>
  <Words>1829</Words>
  <Application>Microsoft Office PowerPoint</Application>
  <PresentationFormat>On-screen Show (4:3)</PresentationFormat>
  <Paragraphs>306</Paragraphs>
  <Slides>34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MS Mincho</vt:lpstr>
      <vt:lpstr>Arial</vt:lpstr>
      <vt:lpstr>Calibri</vt:lpstr>
      <vt:lpstr>Courier New</vt:lpstr>
      <vt:lpstr>Symbol</vt:lpstr>
      <vt:lpstr>Times New Roman</vt:lpstr>
      <vt:lpstr>ACL2</vt:lpstr>
      <vt:lpstr>STARS Kickoff</vt:lpstr>
      <vt:lpstr>Agenda</vt:lpstr>
      <vt:lpstr>STARS Overview</vt:lpstr>
      <vt:lpstr>Welcome to STARS</vt:lpstr>
      <vt:lpstr>Building STARS</vt:lpstr>
      <vt:lpstr>STARS Hierarchy </vt:lpstr>
      <vt:lpstr>STARS Administrators</vt:lpstr>
      <vt:lpstr>STARS Administrators (cont.)</vt:lpstr>
      <vt:lpstr>STARS User Roles</vt:lpstr>
      <vt:lpstr>STARS User Roles (cont.)</vt:lpstr>
      <vt:lpstr>Things to Know</vt:lpstr>
      <vt:lpstr>Entering Team Members </vt:lpstr>
      <vt:lpstr>Transferring NPR Data </vt:lpstr>
      <vt:lpstr>Proprietary System States</vt:lpstr>
      <vt:lpstr>New Features</vt:lpstr>
      <vt:lpstr>Reports</vt:lpstr>
      <vt:lpstr>Beneficiary Contacts: New Fields</vt:lpstr>
      <vt:lpstr>Beneficiary Contacts: Cost Data</vt:lpstr>
      <vt:lpstr>Beneficiary Contacts: Other Enhancements</vt:lpstr>
      <vt:lpstr>Group Outreach and Media</vt:lpstr>
      <vt:lpstr>MIPPA </vt:lpstr>
      <vt:lpstr>SMP Reporting</vt:lpstr>
      <vt:lpstr>Rollout</vt:lpstr>
      <vt:lpstr>Implementation Groups</vt:lpstr>
      <vt:lpstr>Timeline by Group</vt:lpstr>
      <vt:lpstr>CMS Unique ID</vt:lpstr>
      <vt:lpstr>Training</vt:lpstr>
      <vt:lpstr>Training Plan</vt:lpstr>
      <vt:lpstr>Job Aid Topics</vt:lpstr>
      <vt:lpstr>Future Webinars</vt:lpstr>
      <vt:lpstr>Communication Plan</vt:lpstr>
      <vt:lpstr>STARS Landing Page</vt:lpstr>
      <vt:lpstr>Individualized Technical Assistance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STARS Kickoff</dc:title>
  <dc:creator>Kinney, Rebecca (ACL)</dc:creator>
  <cp:lastModifiedBy>Smith, Christine (DEA)</cp:lastModifiedBy>
  <cp:revision>93</cp:revision>
  <dcterms:created xsi:type="dcterms:W3CDTF">2018-03-18T16:17:52Z</dcterms:created>
  <dcterms:modified xsi:type="dcterms:W3CDTF">2018-03-22T13:18:04Z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0x0101009B6B324B68254640AC2780AD0CE76F24</vt:lpwstr>
  </property>
</Properties>
</file>